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92" r:id="rId4"/>
    <p:sldId id="290" r:id="rId5"/>
    <p:sldId id="277" r:id="rId6"/>
    <p:sldId id="293" r:id="rId7"/>
    <p:sldId id="284" r:id="rId8"/>
    <p:sldId id="291" r:id="rId9"/>
    <p:sldId id="266" r:id="rId10"/>
    <p:sldId id="258" r:id="rId11"/>
    <p:sldId id="294" r:id="rId12"/>
    <p:sldId id="296" r:id="rId13"/>
    <p:sldId id="265" r:id="rId14"/>
    <p:sldId id="295" r:id="rId15"/>
    <p:sldId id="297" r:id="rId16"/>
    <p:sldId id="298" r:id="rId17"/>
    <p:sldId id="272" r:id="rId18"/>
    <p:sldId id="318" r:id="rId19"/>
    <p:sldId id="299" r:id="rId20"/>
    <p:sldId id="302" r:id="rId21"/>
    <p:sldId id="306" r:id="rId22"/>
    <p:sldId id="300" r:id="rId23"/>
    <p:sldId id="301" r:id="rId24"/>
    <p:sldId id="278" r:id="rId25"/>
    <p:sldId id="303" r:id="rId26"/>
    <p:sldId id="304" r:id="rId27"/>
    <p:sldId id="312" r:id="rId28"/>
    <p:sldId id="313" r:id="rId29"/>
    <p:sldId id="314" r:id="rId30"/>
    <p:sldId id="30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ira Sans Extra Condensed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808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990AA-D912-4333-AC55-50B08A11B1C2}">
  <a:tblStyle styleId="{282990AA-D912-4333-AC55-50B08A11B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1162" autoAdjust="0"/>
  </p:normalViewPr>
  <p:slideViewPr>
    <p:cSldViewPr snapToGrid="0">
      <p:cViewPr varScale="1">
        <p:scale>
          <a:sx n="102" d="100"/>
          <a:sy n="102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203A5-538C-49E0-BC1E-9647DF4356E0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6FD58B71-DE4C-4EB2-8B79-403445C25C8B}">
      <dgm:prSet/>
      <dgm:spPr/>
      <dgm:t>
        <a:bodyPr/>
        <a:lstStyle/>
        <a:p>
          <a:r>
            <a:rPr lang="en-US" b="0" i="0" dirty="0"/>
            <a:t>Pre - Lesson </a:t>
          </a:r>
        </a:p>
        <a:p>
          <a:r>
            <a:rPr lang="en-US" b="0" i="0" dirty="0"/>
            <a:t>(Set Induction)</a:t>
          </a:r>
          <a:endParaRPr lang="en-MY" dirty="0"/>
        </a:p>
      </dgm:t>
    </dgm:pt>
    <dgm:pt modelId="{545B8C9D-95B2-4842-ACFD-68305E434DA9}" type="parTrans" cxnId="{A34601C4-D028-4ECD-951C-1A948D4BED54}">
      <dgm:prSet/>
      <dgm:spPr/>
      <dgm:t>
        <a:bodyPr/>
        <a:lstStyle/>
        <a:p>
          <a:endParaRPr lang="en-MY"/>
        </a:p>
      </dgm:t>
    </dgm:pt>
    <dgm:pt modelId="{0977878D-3BF7-4FF5-9FE3-9B5A423A771D}" type="sibTrans" cxnId="{A34601C4-D028-4ECD-951C-1A948D4BED54}">
      <dgm:prSet/>
      <dgm:spPr/>
      <dgm:t>
        <a:bodyPr/>
        <a:lstStyle/>
        <a:p>
          <a:endParaRPr lang="en-MY"/>
        </a:p>
      </dgm:t>
    </dgm:pt>
    <dgm:pt modelId="{63F4E621-46AA-4C90-87A1-DB301FC4B725}">
      <dgm:prSet/>
      <dgm:spPr/>
      <dgm:t>
        <a:bodyPr/>
        <a:lstStyle/>
        <a:p>
          <a:r>
            <a:rPr lang="en-US" b="0" i="0" dirty="0"/>
            <a:t>Lesson Development (Lesson Delivery)</a:t>
          </a:r>
          <a:endParaRPr lang="en-MY" dirty="0"/>
        </a:p>
      </dgm:t>
    </dgm:pt>
    <dgm:pt modelId="{E98B22CB-1872-46CA-B2BA-B38A35C3C31A}" type="parTrans" cxnId="{7A1238FC-0528-4062-BC08-174C2A7C6487}">
      <dgm:prSet/>
      <dgm:spPr/>
      <dgm:t>
        <a:bodyPr/>
        <a:lstStyle/>
        <a:p>
          <a:endParaRPr lang="en-MY"/>
        </a:p>
      </dgm:t>
    </dgm:pt>
    <dgm:pt modelId="{8F0DADDE-AA43-494B-A658-6696CBB6E5A2}" type="sibTrans" cxnId="{7A1238FC-0528-4062-BC08-174C2A7C6487}">
      <dgm:prSet/>
      <dgm:spPr/>
      <dgm:t>
        <a:bodyPr/>
        <a:lstStyle/>
        <a:p>
          <a:endParaRPr lang="en-MY"/>
        </a:p>
      </dgm:t>
    </dgm:pt>
    <dgm:pt modelId="{5D76663B-4893-45B6-B6AF-768E271B1A7A}">
      <dgm:prSet/>
      <dgm:spPr/>
      <dgm:t>
        <a:bodyPr/>
        <a:lstStyle/>
        <a:p>
          <a:r>
            <a:rPr lang="en-US" b="0" i="0"/>
            <a:t>Post – Lesson (Closure)</a:t>
          </a:r>
          <a:endParaRPr lang="en-MY"/>
        </a:p>
      </dgm:t>
    </dgm:pt>
    <dgm:pt modelId="{B2C787DD-0E89-40E3-A853-462B6E28CAF4}" type="parTrans" cxnId="{BE749D93-5BCC-4567-BF35-CB770FBDCE44}">
      <dgm:prSet/>
      <dgm:spPr/>
      <dgm:t>
        <a:bodyPr/>
        <a:lstStyle/>
        <a:p>
          <a:endParaRPr lang="en-MY"/>
        </a:p>
      </dgm:t>
    </dgm:pt>
    <dgm:pt modelId="{4B9AD36D-7044-481F-9863-092C438874C6}" type="sibTrans" cxnId="{BE749D93-5BCC-4567-BF35-CB770FBDCE44}">
      <dgm:prSet/>
      <dgm:spPr/>
      <dgm:t>
        <a:bodyPr/>
        <a:lstStyle/>
        <a:p>
          <a:endParaRPr lang="en-MY"/>
        </a:p>
      </dgm:t>
    </dgm:pt>
    <dgm:pt modelId="{F8F94949-43AB-4229-931A-E15BE823F654}" type="pres">
      <dgm:prSet presAssocID="{D31203A5-538C-49E0-BC1E-9647DF4356E0}" presName="CompostProcess" presStyleCnt="0">
        <dgm:presLayoutVars>
          <dgm:dir/>
          <dgm:resizeHandles val="exact"/>
        </dgm:presLayoutVars>
      </dgm:prSet>
      <dgm:spPr/>
    </dgm:pt>
    <dgm:pt modelId="{6D2CBB83-B4EE-4442-A344-EDA17F1C90AB}" type="pres">
      <dgm:prSet presAssocID="{D31203A5-538C-49E0-BC1E-9647DF4356E0}" presName="arrow" presStyleLbl="bgShp" presStyleIdx="0" presStyleCnt="1" custLinFactNeighborX="-1560" custLinFactNeighborY="2727"/>
      <dgm:spPr/>
    </dgm:pt>
    <dgm:pt modelId="{FD8EFDB6-AC93-480B-A80C-90838018A8D7}" type="pres">
      <dgm:prSet presAssocID="{D31203A5-538C-49E0-BC1E-9647DF4356E0}" presName="linearProcess" presStyleCnt="0"/>
      <dgm:spPr/>
    </dgm:pt>
    <dgm:pt modelId="{BAEC107D-3A5B-4519-A049-95226D133E51}" type="pres">
      <dgm:prSet presAssocID="{6FD58B71-DE4C-4EB2-8B79-403445C25C8B}" presName="textNode" presStyleLbl="node1" presStyleIdx="0" presStyleCnt="3">
        <dgm:presLayoutVars>
          <dgm:bulletEnabled val="1"/>
        </dgm:presLayoutVars>
      </dgm:prSet>
      <dgm:spPr/>
    </dgm:pt>
    <dgm:pt modelId="{1E97815D-6718-437C-8DA3-7CBE52F01531}" type="pres">
      <dgm:prSet presAssocID="{0977878D-3BF7-4FF5-9FE3-9B5A423A771D}" presName="sibTrans" presStyleCnt="0"/>
      <dgm:spPr/>
    </dgm:pt>
    <dgm:pt modelId="{669AD173-75C6-4D3F-8C54-250A09F7B7B3}" type="pres">
      <dgm:prSet presAssocID="{63F4E621-46AA-4C90-87A1-DB301FC4B725}" presName="textNode" presStyleLbl="node1" presStyleIdx="1" presStyleCnt="3">
        <dgm:presLayoutVars>
          <dgm:bulletEnabled val="1"/>
        </dgm:presLayoutVars>
      </dgm:prSet>
      <dgm:spPr/>
    </dgm:pt>
    <dgm:pt modelId="{7A968A55-B597-4229-8151-87AEB436DB52}" type="pres">
      <dgm:prSet presAssocID="{8F0DADDE-AA43-494B-A658-6696CBB6E5A2}" presName="sibTrans" presStyleCnt="0"/>
      <dgm:spPr/>
    </dgm:pt>
    <dgm:pt modelId="{93B28350-DD14-4AF1-B740-4DBE0FC94FAB}" type="pres">
      <dgm:prSet presAssocID="{5D76663B-4893-45B6-B6AF-768E271B1A7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685B00D-A999-4D80-9597-E416948D556D}" type="presOf" srcId="{63F4E621-46AA-4C90-87A1-DB301FC4B725}" destId="{669AD173-75C6-4D3F-8C54-250A09F7B7B3}" srcOrd="0" destOrd="0" presId="urn:microsoft.com/office/officeart/2005/8/layout/hProcess9"/>
    <dgm:cxn modelId="{9F78774F-8FD3-42BB-A3A3-6615EE2A980F}" type="presOf" srcId="{D31203A5-538C-49E0-BC1E-9647DF4356E0}" destId="{F8F94949-43AB-4229-931A-E15BE823F654}" srcOrd="0" destOrd="0" presId="urn:microsoft.com/office/officeart/2005/8/layout/hProcess9"/>
    <dgm:cxn modelId="{E8F07D81-2A26-4E73-969B-644F18D4D69D}" type="presOf" srcId="{5D76663B-4893-45B6-B6AF-768E271B1A7A}" destId="{93B28350-DD14-4AF1-B740-4DBE0FC94FAB}" srcOrd="0" destOrd="0" presId="urn:microsoft.com/office/officeart/2005/8/layout/hProcess9"/>
    <dgm:cxn modelId="{71180682-44AF-407E-A379-634A5777D402}" type="presOf" srcId="{6FD58B71-DE4C-4EB2-8B79-403445C25C8B}" destId="{BAEC107D-3A5B-4519-A049-95226D133E51}" srcOrd="0" destOrd="0" presId="urn:microsoft.com/office/officeart/2005/8/layout/hProcess9"/>
    <dgm:cxn modelId="{BE749D93-5BCC-4567-BF35-CB770FBDCE44}" srcId="{D31203A5-538C-49E0-BC1E-9647DF4356E0}" destId="{5D76663B-4893-45B6-B6AF-768E271B1A7A}" srcOrd="2" destOrd="0" parTransId="{B2C787DD-0E89-40E3-A853-462B6E28CAF4}" sibTransId="{4B9AD36D-7044-481F-9863-092C438874C6}"/>
    <dgm:cxn modelId="{A34601C4-D028-4ECD-951C-1A948D4BED54}" srcId="{D31203A5-538C-49E0-BC1E-9647DF4356E0}" destId="{6FD58B71-DE4C-4EB2-8B79-403445C25C8B}" srcOrd="0" destOrd="0" parTransId="{545B8C9D-95B2-4842-ACFD-68305E434DA9}" sibTransId="{0977878D-3BF7-4FF5-9FE3-9B5A423A771D}"/>
    <dgm:cxn modelId="{7A1238FC-0528-4062-BC08-174C2A7C6487}" srcId="{D31203A5-538C-49E0-BC1E-9647DF4356E0}" destId="{63F4E621-46AA-4C90-87A1-DB301FC4B725}" srcOrd="1" destOrd="0" parTransId="{E98B22CB-1872-46CA-B2BA-B38A35C3C31A}" sibTransId="{8F0DADDE-AA43-494B-A658-6696CBB6E5A2}"/>
    <dgm:cxn modelId="{FFAFCEE5-BB77-4102-9AFA-58203BE39720}" type="presParOf" srcId="{F8F94949-43AB-4229-931A-E15BE823F654}" destId="{6D2CBB83-B4EE-4442-A344-EDA17F1C90AB}" srcOrd="0" destOrd="0" presId="urn:microsoft.com/office/officeart/2005/8/layout/hProcess9"/>
    <dgm:cxn modelId="{4A779870-A377-4816-8D5D-E7FF37BA7D77}" type="presParOf" srcId="{F8F94949-43AB-4229-931A-E15BE823F654}" destId="{FD8EFDB6-AC93-480B-A80C-90838018A8D7}" srcOrd="1" destOrd="0" presId="urn:microsoft.com/office/officeart/2005/8/layout/hProcess9"/>
    <dgm:cxn modelId="{EB51A4A4-6E03-4B9D-8EB1-85F4453F32CC}" type="presParOf" srcId="{FD8EFDB6-AC93-480B-A80C-90838018A8D7}" destId="{BAEC107D-3A5B-4519-A049-95226D133E51}" srcOrd="0" destOrd="0" presId="urn:microsoft.com/office/officeart/2005/8/layout/hProcess9"/>
    <dgm:cxn modelId="{B520C033-4AF8-4396-9ADB-228AE74DFA10}" type="presParOf" srcId="{FD8EFDB6-AC93-480B-A80C-90838018A8D7}" destId="{1E97815D-6718-437C-8DA3-7CBE52F01531}" srcOrd="1" destOrd="0" presId="urn:microsoft.com/office/officeart/2005/8/layout/hProcess9"/>
    <dgm:cxn modelId="{F2F1615E-2BF9-4D19-B8C3-D3D72479AEBB}" type="presParOf" srcId="{FD8EFDB6-AC93-480B-A80C-90838018A8D7}" destId="{669AD173-75C6-4D3F-8C54-250A09F7B7B3}" srcOrd="2" destOrd="0" presId="urn:microsoft.com/office/officeart/2005/8/layout/hProcess9"/>
    <dgm:cxn modelId="{698CC4D3-0F3C-4384-BD2D-D8F1B2DFF325}" type="presParOf" srcId="{FD8EFDB6-AC93-480B-A80C-90838018A8D7}" destId="{7A968A55-B597-4229-8151-87AEB436DB52}" srcOrd="3" destOrd="0" presId="urn:microsoft.com/office/officeart/2005/8/layout/hProcess9"/>
    <dgm:cxn modelId="{7E8CA1F7-A202-4243-AD7F-958BDE0E05B8}" type="presParOf" srcId="{FD8EFDB6-AC93-480B-A80C-90838018A8D7}" destId="{93B28350-DD14-4AF1-B740-4DBE0FC94FA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CBB83-B4EE-4442-A344-EDA17F1C90AB}">
      <dsp:nvSpPr>
        <dsp:cNvPr id="0" name=""/>
        <dsp:cNvSpPr/>
      </dsp:nvSpPr>
      <dsp:spPr>
        <a:xfrm>
          <a:off x="439638" y="0"/>
          <a:ext cx="6052680" cy="23904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C107D-3A5B-4519-A049-95226D133E51}">
      <dsp:nvSpPr>
        <dsp:cNvPr id="0" name=""/>
        <dsp:cNvSpPr/>
      </dsp:nvSpPr>
      <dsp:spPr>
        <a:xfrm>
          <a:off x="221308" y="717120"/>
          <a:ext cx="2136240" cy="95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Pre - Lesson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(Set Induction)</a:t>
          </a:r>
          <a:endParaRPr lang="en-MY" sz="1800" kern="1200" dirty="0"/>
        </a:p>
      </dsp:txBody>
      <dsp:txXfrm>
        <a:off x="267984" y="763796"/>
        <a:ext cx="2042888" cy="862808"/>
      </dsp:txXfrm>
    </dsp:sp>
    <dsp:sp modelId="{669AD173-75C6-4D3F-8C54-250A09F7B7B3}">
      <dsp:nvSpPr>
        <dsp:cNvPr id="0" name=""/>
        <dsp:cNvSpPr/>
      </dsp:nvSpPr>
      <dsp:spPr>
        <a:xfrm>
          <a:off x="2492279" y="717120"/>
          <a:ext cx="2136240" cy="956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Lesson Development (Lesson Delivery)</a:t>
          </a:r>
          <a:endParaRPr lang="en-MY" sz="1800" kern="1200" dirty="0"/>
        </a:p>
      </dsp:txBody>
      <dsp:txXfrm>
        <a:off x="2538955" y="763796"/>
        <a:ext cx="2042888" cy="862808"/>
      </dsp:txXfrm>
    </dsp:sp>
    <dsp:sp modelId="{93B28350-DD14-4AF1-B740-4DBE0FC94FAB}">
      <dsp:nvSpPr>
        <dsp:cNvPr id="0" name=""/>
        <dsp:cNvSpPr/>
      </dsp:nvSpPr>
      <dsp:spPr>
        <a:xfrm>
          <a:off x="4763251" y="717120"/>
          <a:ext cx="2136240" cy="956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Post – Lesson (Closure)</a:t>
          </a:r>
          <a:endParaRPr lang="en-MY" sz="1800" kern="1200"/>
        </a:p>
      </dsp:txBody>
      <dsp:txXfrm>
        <a:off x="4809927" y="763796"/>
        <a:ext cx="2042888" cy="86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c58b7f2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c58b7f29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16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ec58b7f29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ec58b7f29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ec58b7f29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ec58b7f29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94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ec58b7f2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ec58b7f2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7f83b246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7f83b246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7f83b246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7f83b246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6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7f83b246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7f83b246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9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5ea15e35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5ea15e35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c5ea15e35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c5ea15e35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71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ec58b7f29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ec58b7f2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c5ea15e35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c5ea15e35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11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ec58b7f29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ec58b7f29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51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c58b7f29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c58b7f29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c5ea15e35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c5ea15e35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c5ea15e35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c5ea15e35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381125"/>
            <a:ext cx="4410000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3148450"/>
            <a:ext cx="4410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Fira Sans Extra Condensed"/>
              <a:buNone/>
              <a:defRPr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UAehOcVfr3Y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29497" y="1566391"/>
            <a:ext cx="5060596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Lesson Plan </a:t>
            </a:r>
            <a:br>
              <a:rPr lang="en-US" dirty="0"/>
            </a:br>
            <a:r>
              <a:rPr lang="en-US" dirty="0"/>
              <a:t>Starter Kit</a:t>
            </a:r>
            <a:endParaRPr dirty="0"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09963" y="912686"/>
            <a:ext cx="4536463" cy="4283940"/>
            <a:chOff x="4371418" y="358695"/>
            <a:chExt cx="4536463" cy="4283940"/>
          </a:xfrm>
        </p:grpSpPr>
        <p:grpSp>
          <p:nvGrpSpPr>
            <p:cNvPr id="60" name="Google Shape;60;p15"/>
            <p:cNvGrpSpPr/>
            <p:nvPr/>
          </p:nvGrpSpPr>
          <p:grpSpPr>
            <a:xfrm rot="-142717">
              <a:off x="5938093" y="930153"/>
              <a:ext cx="2159839" cy="2685163"/>
              <a:chOff x="2904799" y="1400966"/>
              <a:chExt cx="947562" cy="117803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2904799" y="1443494"/>
                <a:ext cx="947562" cy="1135504"/>
              </a:xfrm>
              <a:custGeom>
                <a:avLst/>
                <a:gdLst/>
                <a:ahLst/>
                <a:cxnLst/>
                <a:rect l="l" t="t" r="r" b="b"/>
                <a:pathLst>
                  <a:path w="30770" h="36873" extrusionOk="0">
                    <a:moveTo>
                      <a:pt x="8567" y="0"/>
                    </a:moveTo>
                    <a:cubicBezTo>
                      <a:pt x="8171" y="0"/>
                      <a:pt x="7810" y="266"/>
                      <a:pt x="7708" y="667"/>
                    </a:cubicBezTo>
                    <a:lnTo>
                      <a:pt x="122" y="30339"/>
                    </a:lnTo>
                    <a:cubicBezTo>
                      <a:pt x="1" y="30814"/>
                      <a:pt x="286" y="31298"/>
                      <a:pt x="761" y="31419"/>
                    </a:cubicBezTo>
                    <a:lnTo>
                      <a:pt x="21982" y="36845"/>
                    </a:lnTo>
                    <a:cubicBezTo>
                      <a:pt x="22056" y="36864"/>
                      <a:pt x="22130" y="36873"/>
                      <a:pt x="22203" y="36873"/>
                    </a:cubicBezTo>
                    <a:cubicBezTo>
                      <a:pt x="22599" y="36873"/>
                      <a:pt x="22960" y="36607"/>
                      <a:pt x="23062" y="36206"/>
                    </a:cubicBezTo>
                    <a:lnTo>
                      <a:pt x="30648" y="6543"/>
                    </a:lnTo>
                    <a:cubicBezTo>
                      <a:pt x="30769" y="6068"/>
                      <a:pt x="30484" y="5584"/>
                      <a:pt x="30009" y="5463"/>
                    </a:cubicBezTo>
                    <a:lnTo>
                      <a:pt x="8788" y="28"/>
                    </a:lnTo>
                    <a:cubicBezTo>
                      <a:pt x="8714" y="9"/>
                      <a:pt x="8640" y="0"/>
                      <a:pt x="8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904799" y="1443494"/>
                <a:ext cx="584089" cy="1058301"/>
              </a:xfrm>
              <a:custGeom>
                <a:avLst/>
                <a:gdLst/>
                <a:ahLst/>
                <a:cxnLst/>
                <a:rect l="l" t="t" r="r" b="b"/>
                <a:pathLst>
                  <a:path w="18967" h="34366" extrusionOk="0">
                    <a:moveTo>
                      <a:pt x="8576" y="0"/>
                    </a:moveTo>
                    <a:cubicBezTo>
                      <a:pt x="8180" y="0"/>
                      <a:pt x="7819" y="266"/>
                      <a:pt x="7717" y="667"/>
                    </a:cubicBezTo>
                    <a:lnTo>
                      <a:pt x="122" y="30339"/>
                    </a:lnTo>
                    <a:cubicBezTo>
                      <a:pt x="1" y="30814"/>
                      <a:pt x="286" y="31298"/>
                      <a:pt x="761" y="31419"/>
                    </a:cubicBezTo>
                    <a:lnTo>
                      <a:pt x="12261" y="34365"/>
                    </a:lnTo>
                    <a:cubicBezTo>
                      <a:pt x="11467" y="23435"/>
                      <a:pt x="13843" y="12297"/>
                      <a:pt x="18967" y="2629"/>
                    </a:cubicBezTo>
                    <a:lnTo>
                      <a:pt x="8797" y="28"/>
                    </a:lnTo>
                    <a:cubicBezTo>
                      <a:pt x="8723" y="9"/>
                      <a:pt x="8649" y="0"/>
                      <a:pt x="85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65742" y="1503206"/>
                <a:ext cx="825953" cy="1016081"/>
              </a:xfrm>
              <a:custGeom>
                <a:avLst/>
                <a:gdLst/>
                <a:ahLst/>
                <a:cxnLst/>
                <a:rect l="l" t="t" r="r" b="b"/>
                <a:pathLst>
                  <a:path w="26821" h="32995" extrusionOk="0">
                    <a:moveTo>
                      <a:pt x="7537" y="1"/>
                    </a:moveTo>
                    <a:cubicBezTo>
                      <a:pt x="7297" y="1"/>
                      <a:pt x="7075" y="162"/>
                      <a:pt x="7016" y="405"/>
                    </a:cubicBezTo>
                    <a:lnTo>
                      <a:pt x="69" y="27544"/>
                    </a:lnTo>
                    <a:cubicBezTo>
                      <a:pt x="0" y="27829"/>
                      <a:pt x="164" y="28115"/>
                      <a:pt x="450" y="28192"/>
                    </a:cubicBezTo>
                    <a:lnTo>
                      <a:pt x="19148" y="32979"/>
                    </a:lnTo>
                    <a:cubicBezTo>
                      <a:pt x="19191" y="32989"/>
                      <a:pt x="19235" y="32994"/>
                      <a:pt x="19278" y="32994"/>
                    </a:cubicBezTo>
                    <a:cubicBezTo>
                      <a:pt x="19522" y="32994"/>
                      <a:pt x="19738" y="32833"/>
                      <a:pt x="19804" y="32590"/>
                    </a:cubicBezTo>
                    <a:lnTo>
                      <a:pt x="26751" y="5451"/>
                    </a:lnTo>
                    <a:cubicBezTo>
                      <a:pt x="26820" y="5166"/>
                      <a:pt x="26648" y="4872"/>
                      <a:pt x="26362" y="4803"/>
                    </a:cubicBezTo>
                    <a:lnTo>
                      <a:pt x="7664" y="16"/>
                    </a:lnTo>
                    <a:cubicBezTo>
                      <a:pt x="7622" y="6"/>
                      <a:pt x="7579" y="1"/>
                      <a:pt x="7537" y="1"/>
                    </a:cubicBezTo>
                    <a:close/>
                  </a:path>
                </a:pathLst>
              </a:custGeom>
              <a:solidFill>
                <a:srgbClr val="FCBF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965742" y="1503206"/>
                <a:ext cx="499187" cy="944821"/>
              </a:xfrm>
              <a:custGeom>
                <a:avLst/>
                <a:gdLst/>
                <a:ahLst/>
                <a:cxnLst/>
                <a:rect l="l" t="t" r="r" b="b"/>
                <a:pathLst>
                  <a:path w="16210" h="30681" extrusionOk="0">
                    <a:moveTo>
                      <a:pt x="7533" y="0"/>
                    </a:moveTo>
                    <a:cubicBezTo>
                      <a:pt x="7294" y="0"/>
                      <a:pt x="7075" y="155"/>
                      <a:pt x="7016" y="396"/>
                    </a:cubicBezTo>
                    <a:lnTo>
                      <a:pt x="69" y="27544"/>
                    </a:lnTo>
                    <a:cubicBezTo>
                      <a:pt x="0" y="27829"/>
                      <a:pt x="164" y="28115"/>
                      <a:pt x="450" y="28192"/>
                    </a:cubicBezTo>
                    <a:lnTo>
                      <a:pt x="10187" y="30681"/>
                    </a:lnTo>
                    <a:cubicBezTo>
                      <a:pt x="9790" y="20831"/>
                      <a:pt x="11864" y="11041"/>
                      <a:pt x="16210" y="2202"/>
                    </a:cubicBezTo>
                    <a:lnTo>
                      <a:pt x="7664" y="16"/>
                    </a:lnTo>
                    <a:cubicBezTo>
                      <a:pt x="7621" y="5"/>
                      <a:pt x="7576" y="0"/>
                      <a:pt x="7533" y="0"/>
                    </a:cubicBezTo>
                    <a:close/>
                  </a:path>
                </a:pathLst>
              </a:custGeom>
              <a:solidFill>
                <a:srgbClr val="EAA2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203079" y="1652500"/>
                <a:ext cx="494414" cy="158471"/>
              </a:xfrm>
              <a:custGeom>
                <a:avLst/>
                <a:gdLst/>
                <a:ahLst/>
                <a:cxnLst/>
                <a:rect l="l" t="t" r="r" b="b"/>
                <a:pathLst>
                  <a:path w="16055" h="5146" extrusionOk="0">
                    <a:moveTo>
                      <a:pt x="414" y="0"/>
                    </a:moveTo>
                    <a:cubicBezTo>
                      <a:pt x="335" y="0"/>
                      <a:pt x="264" y="56"/>
                      <a:pt x="243" y="136"/>
                    </a:cubicBezTo>
                    <a:lnTo>
                      <a:pt x="27" y="974"/>
                    </a:lnTo>
                    <a:cubicBezTo>
                      <a:pt x="1" y="1069"/>
                      <a:pt x="61" y="1164"/>
                      <a:pt x="156" y="1190"/>
                    </a:cubicBezTo>
                    <a:lnTo>
                      <a:pt x="15597" y="5139"/>
                    </a:lnTo>
                    <a:cubicBezTo>
                      <a:pt x="15613" y="5143"/>
                      <a:pt x="15630" y="5146"/>
                      <a:pt x="15646" y="5146"/>
                    </a:cubicBezTo>
                    <a:cubicBezTo>
                      <a:pt x="15723" y="5146"/>
                      <a:pt x="15791" y="5097"/>
                      <a:pt x="15813" y="5018"/>
                    </a:cubicBezTo>
                    <a:lnTo>
                      <a:pt x="16029" y="4171"/>
                    </a:lnTo>
                    <a:cubicBezTo>
                      <a:pt x="16055" y="4076"/>
                      <a:pt x="15994" y="3981"/>
                      <a:pt x="15899" y="3955"/>
                    </a:cubicBezTo>
                    <a:lnTo>
                      <a:pt x="459" y="6"/>
                    </a:lnTo>
                    <a:cubicBezTo>
                      <a:pt x="444" y="2"/>
                      <a:pt x="429" y="0"/>
                      <a:pt x="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203079" y="1652500"/>
                <a:ext cx="204109" cy="84286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2737" extrusionOk="0">
                    <a:moveTo>
                      <a:pt x="405" y="0"/>
                    </a:moveTo>
                    <a:cubicBezTo>
                      <a:pt x="327" y="0"/>
                      <a:pt x="256" y="56"/>
                      <a:pt x="234" y="136"/>
                    </a:cubicBezTo>
                    <a:lnTo>
                      <a:pt x="18" y="974"/>
                    </a:lnTo>
                    <a:cubicBezTo>
                      <a:pt x="1" y="1069"/>
                      <a:pt x="52" y="1164"/>
                      <a:pt x="148" y="1190"/>
                    </a:cubicBezTo>
                    <a:lnTo>
                      <a:pt x="6179" y="2737"/>
                    </a:lnTo>
                    <a:cubicBezTo>
                      <a:pt x="6325" y="2348"/>
                      <a:pt x="6472" y="1968"/>
                      <a:pt x="6628" y="1588"/>
                    </a:cubicBezTo>
                    <a:lnTo>
                      <a:pt x="450" y="6"/>
                    </a:lnTo>
                    <a:cubicBezTo>
                      <a:pt x="435" y="2"/>
                      <a:pt x="420" y="0"/>
                      <a:pt x="4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73270" y="1768505"/>
                <a:ext cx="494414" cy="158717"/>
              </a:xfrm>
              <a:custGeom>
                <a:avLst/>
                <a:gdLst/>
                <a:ahLst/>
                <a:cxnLst/>
                <a:rect l="l" t="t" r="r" b="b"/>
                <a:pathLst>
                  <a:path w="16055" h="5154" extrusionOk="0">
                    <a:moveTo>
                      <a:pt x="414" y="1"/>
                    </a:moveTo>
                    <a:cubicBezTo>
                      <a:pt x="336" y="1"/>
                      <a:pt x="265" y="56"/>
                      <a:pt x="243" y="136"/>
                    </a:cubicBezTo>
                    <a:lnTo>
                      <a:pt x="27" y="974"/>
                    </a:lnTo>
                    <a:cubicBezTo>
                      <a:pt x="1" y="1069"/>
                      <a:pt x="61" y="1173"/>
                      <a:pt x="156" y="1199"/>
                    </a:cubicBezTo>
                    <a:lnTo>
                      <a:pt x="15597" y="5148"/>
                    </a:lnTo>
                    <a:cubicBezTo>
                      <a:pt x="15612" y="5152"/>
                      <a:pt x="15627" y="5154"/>
                      <a:pt x="15642" y="5154"/>
                    </a:cubicBezTo>
                    <a:cubicBezTo>
                      <a:pt x="15720" y="5154"/>
                      <a:pt x="15791" y="5098"/>
                      <a:pt x="15813" y="5018"/>
                    </a:cubicBezTo>
                    <a:lnTo>
                      <a:pt x="16029" y="4171"/>
                    </a:lnTo>
                    <a:cubicBezTo>
                      <a:pt x="16055" y="4076"/>
                      <a:pt x="15994" y="3981"/>
                      <a:pt x="15899" y="3955"/>
                    </a:cubicBezTo>
                    <a:lnTo>
                      <a:pt x="459" y="7"/>
                    </a:lnTo>
                    <a:cubicBezTo>
                      <a:pt x="444" y="3"/>
                      <a:pt x="429" y="1"/>
                      <a:pt x="4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173270" y="1768874"/>
                <a:ext cx="193208" cy="82069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2665" extrusionOk="0">
                    <a:moveTo>
                      <a:pt x="422" y="0"/>
                    </a:moveTo>
                    <a:cubicBezTo>
                      <a:pt x="339" y="0"/>
                      <a:pt x="258" y="50"/>
                      <a:pt x="243" y="133"/>
                    </a:cubicBezTo>
                    <a:lnTo>
                      <a:pt x="27" y="980"/>
                    </a:lnTo>
                    <a:cubicBezTo>
                      <a:pt x="1" y="1075"/>
                      <a:pt x="61" y="1170"/>
                      <a:pt x="156" y="1196"/>
                    </a:cubicBezTo>
                    <a:lnTo>
                      <a:pt x="5902" y="2665"/>
                    </a:lnTo>
                    <a:cubicBezTo>
                      <a:pt x="6023" y="2276"/>
                      <a:pt x="6144" y="1878"/>
                      <a:pt x="6274" y="1490"/>
                    </a:cubicBezTo>
                    <a:lnTo>
                      <a:pt x="459" y="3"/>
                    </a:lnTo>
                    <a:cubicBezTo>
                      <a:pt x="447" y="1"/>
                      <a:pt x="434" y="0"/>
                      <a:pt x="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143737" y="1884602"/>
                <a:ext cx="494167" cy="158656"/>
              </a:xfrm>
              <a:custGeom>
                <a:avLst/>
                <a:gdLst/>
                <a:ahLst/>
                <a:cxnLst/>
                <a:rect l="l" t="t" r="r" b="b"/>
                <a:pathLst>
                  <a:path w="16047" h="5152" extrusionOk="0">
                    <a:moveTo>
                      <a:pt x="422" y="1"/>
                    </a:moveTo>
                    <a:cubicBezTo>
                      <a:pt x="339" y="1"/>
                      <a:pt x="258" y="51"/>
                      <a:pt x="243" y="134"/>
                    </a:cubicBezTo>
                    <a:lnTo>
                      <a:pt x="27" y="980"/>
                    </a:lnTo>
                    <a:cubicBezTo>
                      <a:pt x="1" y="1075"/>
                      <a:pt x="53" y="1170"/>
                      <a:pt x="148" y="1196"/>
                    </a:cubicBezTo>
                    <a:lnTo>
                      <a:pt x="15597" y="5145"/>
                    </a:lnTo>
                    <a:cubicBezTo>
                      <a:pt x="15612" y="5149"/>
                      <a:pt x="15627" y="5151"/>
                      <a:pt x="15642" y="5151"/>
                    </a:cubicBezTo>
                    <a:cubicBezTo>
                      <a:pt x="15720" y="5151"/>
                      <a:pt x="15791" y="5096"/>
                      <a:pt x="15813" y="5015"/>
                    </a:cubicBezTo>
                    <a:lnTo>
                      <a:pt x="16029" y="4177"/>
                    </a:lnTo>
                    <a:cubicBezTo>
                      <a:pt x="16046" y="4082"/>
                      <a:pt x="15994" y="3979"/>
                      <a:pt x="15899" y="3961"/>
                    </a:cubicBezTo>
                    <a:lnTo>
                      <a:pt x="459" y="4"/>
                    </a:lnTo>
                    <a:cubicBezTo>
                      <a:pt x="447" y="2"/>
                      <a:pt x="434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143491" y="1884787"/>
                <a:ext cx="190005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6170" h="2660" extrusionOk="0">
                    <a:moveTo>
                      <a:pt x="413" y="1"/>
                    </a:moveTo>
                    <a:cubicBezTo>
                      <a:pt x="335" y="1"/>
                      <a:pt x="264" y="56"/>
                      <a:pt x="242" y="136"/>
                    </a:cubicBezTo>
                    <a:lnTo>
                      <a:pt x="26" y="983"/>
                    </a:lnTo>
                    <a:cubicBezTo>
                      <a:pt x="0" y="1078"/>
                      <a:pt x="61" y="1173"/>
                      <a:pt x="156" y="1199"/>
                    </a:cubicBezTo>
                    <a:lnTo>
                      <a:pt x="5876" y="2659"/>
                    </a:lnTo>
                    <a:cubicBezTo>
                      <a:pt x="5971" y="2262"/>
                      <a:pt x="6066" y="1864"/>
                      <a:pt x="6169" y="1467"/>
                    </a:cubicBezTo>
                    <a:lnTo>
                      <a:pt x="458" y="7"/>
                    </a:lnTo>
                    <a:cubicBezTo>
                      <a:pt x="443" y="3"/>
                      <a:pt x="428" y="1"/>
                      <a:pt x="4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113681" y="2000884"/>
                <a:ext cx="494414" cy="158625"/>
              </a:xfrm>
              <a:custGeom>
                <a:avLst/>
                <a:gdLst/>
                <a:ahLst/>
                <a:cxnLst/>
                <a:rect l="l" t="t" r="r" b="b"/>
                <a:pathLst>
                  <a:path w="16055" h="5151" extrusionOk="0">
                    <a:moveTo>
                      <a:pt x="422" y="1"/>
                    </a:moveTo>
                    <a:cubicBezTo>
                      <a:pt x="340" y="1"/>
                      <a:pt x="265" y="51"/>
                      <a:pt x="242" y="133"/>
                    </a:cubicBezTo>
                    <a:lnTo>
                      <a:pt x="26" y="980"/>
                    </a:lnTo>
                    <a:cubicBezTo>
                      <a:pt x="0" y="1075"/>
                      <a:pt x="61" y="1170"/>
                      <a:pt x="156" y="1196"/>
                    </a:cubicBezTo>
                    <a:lnTo>
                      <a:pt x="15597" y="5145"/>
                    </a:lnTo>
                    <a:cubicBezTo>
                      <a:pt x="15611" y="5149"/>
                      <a:pt x="15626" y="5151"/>
                      <a:pt x="15641" y="5151"/>
                    </a:cubicBezTo>
                    <a:cubicBezTo>
                      <a:pt x="15720" y="5151"/>
                      <a:pt x="15791" y="5095"/>
                      <a:pt x="15813" y="5015"/>
                    </a:cubicBezTo>
                    <a:lnTo>
                      <a:pt x="16029" y="4177"/>
                    </a:lnTo>
                    <a:cubicBezTo>
                      <a:pt x="16054" y="4082"/>
                      <a:pt x="15994" y="3987"/>
                      <a:pt x="15899" y="3961"/>
                    </a:cubicBezTo>
                    <a:lnTo>
                      <a:pt x="458" y="4"/>
                    </a:lnTo>
                    <a:cubicBezTo>
                      <a:pt x="446" y="2"/>
                      <a:pt x="434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113681" y="2000884"/>
                <a:ext cx="194008" cy="83670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2717" extrusionOk="0">
                    <a:moveTo>
                      <a:pt x="422" y="1"/>
                    </a:moveTo>
                    <a:cubicBezTo>
                      <a:pt x="340" y="1"/>
                      <a:pt x="265" y="51"/>
                      <a:pt x="242" y="133"/>
                    </a:cubicBezTo>
                    <a:lnTo>
                      <a:pt x="26" y="980"/>
                    </a:lnTo>
                    <a:cubicBezTo>
                      <a:pt x="0" y="1075"/>
                      <a:pt x="61" y="1170"/>
                      <a:pt x="156" y="1196"/>
                    </a:cubicBezTo>
                    <a:lnTo>
                      <a:pt x="6092" y="2717"/>
                    </a:lnTo>
                    <a:cubicBezTo>
                      <a:pt x="6152" y="2311"/>
                      <a:pt x="6222" y="1905"/>
                      <a:pt x="6299" y="1499"/>
                    </a:cubicBezTo>
                    <a:lnTo>
                      <a:pt x="458" y="4"/>
                    </a:lnTo>
                    <a:cubicBezTo>
                      <a:pt x="446" y="2"/>
                      <a:pt x="434" y="1"/>
                      <a:pt x="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084395" y="2116827"/>
                <a:ext cx="494167" cy="158717"/>
              </a:xfrm>
              <a:custGeom>
                <a:avLst/>
                <a:gdLst/>
                <a:ahLst/>
                <a:cxnLst/>
                <a:rect l="l" t="t" r="r" b="b"/>
                <a:pathLst>
                  <a:path w="16047" h="5154" extrusionOk="0">
                    <a:moveTo>
                      <a:pt x="406" y="0"/>
                    </a:moveTo>
                    <a:cubicBezTo>
                      <a:pt x="327" y="0"/>
                      <a:pt x="256" y="56"/>
                      <a:pt x="234" y="136"/>
                    </a:cubicBezTo>
                    <a:lnTo>
                      <a:pt x="18" y="982"/>
                    </a:lnTo>
                    <a:cubicBezTo>
                      <a:pt x="1" y="1077"/>
                      <a:pt x="53" y="1173"/>
                      <a:pt x="148" y="1198"/>
                    </a:cubicBezTo>
                    <a:lnTo>
                      <a:pt x="15588" y="5147"/>
                    </a:lnTo>
                    <a:cubicBezTo>
                      <a:pt x="15603" y="5151"/>
                      <a:pt x="15619" y="5153"/>
                      <a:pt x="15634" y="5153"/>
                    </a:cubicBezTo>
                    <a:cubicBezTo>
                      <a:pt x="15714" y="5153"/>
                      <a:pt x="15790" y="5098"/>
                      <a:pt x="15804" y="5018"/>
                    </a:cubicBezTo>
                    <a:lnTo>
                      <a:pt x="16020" y="4171"/>
                    </a:lnTo>
                    <a:cubicBezTo>
                      <a:pt x="16046" y="4076"/>
                      <a:pt x="15995" y="3981"/>
                      <a:pt x="15891" y="3955"/>
                    </a:cubicBezTo>
                    <a:lnTo>
                      <a:pt x="450" y="6"/>
                    </a:lnTo>
                    <a:cubicBezTo>
                      <a:pt x="435" y="2"/>
                      <a:pt x="420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084149" y="2117073"/>
                <a:ext cx="205711" cy="87242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2833" extrusionOk="0">
                    <a:moveTo>
                      <a:pt x="414" y="1"/>
                    </a:moveTo>
                    <a:cubicBezTo>
                      <a:pt x="335" y="1"/>
                      <a:pt x="264" y="56"/>
                      <a:pt x="242" y="136"/>
                    </a:cubicBezTo>
                    <a:lnTo>
                      <a:pt x="26" y="974"/>
                    </a:lnTo>
                    <a:cubicBezTo>
                      <a:pt x="0" y="1069"/>
                      <a:pt x="61" y="1165"/>
                      <a:pt x="156" y="1190"/>
                    </a:cubicBezTo>
                    <a:lnTo>
                      <a:pt x="6550" y="2832"/>
                    </a:lnTo>
                    <a:cubicBezTo>
                      <a:pt x="6593" y="2417"/>
                      <a:pt x="6636" y="2003"/>
                      <a:pt x="6679" y="1597"/>
                    </a:cubicBezTo>
                    <a:lnTo>
                      <a:pt x="458" y="7"/>
                    </a:lnTo>
                    <a:cubicBezTo>
                      <a:pt x="443" y="3"/>
                      <a:pt x="428" y="1"/>
                      <a:pt x="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054617" y="2232924"/>
                <a:ext cx="494137" cy="158625"/>
              </a:xfrm>
              <a:custGeom>
                <a:avLst/>
                <a:gdLst/>
                <a:ahLst/>
                <a:cxnLst/>
                <a:rect l="l" t="t" r="r" b="b"/>
                <a:pathLst>
                  <a:path w="16046" h="5151" extrusionOk="0">
                    <a:moveTo>
                      <a:pt x="421" y="0"/>
                    </a:moveTo>
                    <a:cubicBezTo>
                      <a:pt x="338" y="0"/>
                      <a:pt x="257" y="50"/>
                      <a:pt x="242" y="133"/>
                    </a:cubicBezTo>
                    <a:lnTo>
                      <a:pt x="26" y="980"/>
                    </a:lnTo>
                    <a:cubicBezTo>
                      <a:pt x="0" y="1075"/>
                      <a:pt x="52" y="1170"/>
                      <a:pt x="147" y="1196"/>
                    </a:cubicBezTo>
                    <a:lnTo>
                      <a:pt x="15596" y="5144"/>
                    </a:lnTo>
                    <a:cubicBezTo>
                      <a:pt x="15611" y="5148"/>
                      <a:pt x="15626" y="5150"/>
                      <a:pt x="15641" y="5150"/>
                    </a:cubicBezTo>
                    <a:cubicBezTo>
                      <a:pt x="15720" y="5150"/>
                      <a:pt x="15790" y="5095"/>
                      <a:pt x="15812" y="5015"/>
                    </a:cubicBezTo>
                    <a:lnTo>
                      <a:pt x="16028" y="4177"/>
                    </a:lnTo>
                    <a:cubicBezTo>
                      <a:pt x="16046" y="4082"/>
                      <a:pt x="15994" y="3978"/>
                      <a:pt x="15899" y="3961"/>
                    </a:cubicBezTo>
                    <a:lnTo>
                      <a:pt x="458" y="3"/>
                    </a:lnTo>
                    <a:cubicBezTo>
                      <a:pt x="446" y="1"/>
                      <a:pt x="434" y="0"/>
                      <a:pt x="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3054339" y="2233078"/>
                <a:ext cx="225666" cy="93093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3023" extrusionOk="0">
                    <a:moveTo>
                      <a:pt x="414" y="1"/>
                    </a:moveTo>
                    <a:cubicBezTo>
                      <a:pt x="335" y="1"/>
                      <a:pt x="264" y="56"/>
                      <a:pt x="243" y="137"/>
                    </a:cubicBezTo>
                    <a:lnTo>
                      <a:pt x="27" y="983"/>
                    </a:lnTo>
                    <a:cubicBezTo>
                      <a:pt x="1" y="1078"/>
                      <a:pt x="61" y="1173"/>
                      <a:pt x="156" y="1199"/>
                    </a:cubicBezTo>
                    <a:lnTo>
                      <a:pt x="7276" y="3022"/>
                    </a:lnTo>
                    <a:cubicBezTo>
                      <a:pt x="7285" y="2599"/>
                      <a:pt x="7302" y="2184"/>
                      <a:pt x="7328" y="1761"/>
                    </a:cubicBezTo>
                    <a:lnTo>
                      <a:pt x="459" y="7"/>
                    </a:lnTo>
                    <a:cubicBezTo>
                      <a:pt x="444" y="3"/>
                      <a:pt x="429" y="1"/>
                      <a:pt x="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276525" y="1401890"/>
                <a:ext cx="455550" cy="258154"/>
              </a:xfrm>
              <a:custGeom>
                <a:avLst/>
                <a:gdLst/>
                <a:ahLst/>
                <a:cxnLst/>
                <a:rect l="l" t="t" r="r" b="b"/>
                <a:pathLst>
                  <a:path w="14793" h="8383" extrusionOk="0">
                    <a:moveTo>
                      <a:pt x="7970" y="1445"/>
                    </a:moveTo>
                    <a:cubicBezTo>
                      <a:pt x="8787" y="1445"/>
                      <a:pt x="9508" y="2220"/>
                      <a:pt x="9272" y="3133"/>
                    </a:cubicBezTo>
                    <a:cubicBezTo>
                      <a:pt x="9118" y="3747"/>
                      <a:pt x="8569" y="4151"/>
                      <a:pt x="7964" y="4151"/>
                    </a:cubicBezTo>
                    <a:cubicBezTo>
                      <a:pt x="7854" y="4151"/>
                      <a:pt x="7742" y="4137"/>
                      <a:pt x="7630" y="4109"/>
                    </a:cubicBezTo>
                    <a:lnTo>
                      <a:pt x="7639" y="4109"/>
                    </a:lnTo>
                    <a:cubicBezTo>
                      <a:pt x="6472" y="3807"/>
                      <a:pt x="6247" y="2252"/>
                      <a:pt x="7284" y="1638"/>
                    </a:cubicBezTo>
                    <a:cubicBezTo>
                      <a:pt x="7508" y="1505"/>
                      <a:pt x="7743" y="1445"/>
                      <a:pt x="7970" y="1445"/>
                    </a:cubicBezTo>
                    <a:close/>
                    <a:moveTo>
                      <a:pt x="7952" y="1"/>
                    </a:moveTo>
                    <a:cubicBezTo>
                      <a:pt x="6707" y="1"/>
                      <a:pt x="5563" y="837"/>
                      <a:pt x="5228" y="2096"/>
                    </a:cubicBezTo>
                    <a:cubicBezTo>
                      <a:pt x="5129" y="2479"/>
                      <a:pt x="4945" y="2566"/>
                      <a:pt x="4782" y="2566"/>
                    </a:cubicBezTo>
                    <a:cubicBezTo>
                      <a:pt x="4702" y="2566"/>
                      <a:pt x="4628" y="2545"/>
                      <a:pt x="4571" y="2528"/>
                    </a:cubicBezTo>
                    <a:lnTo>
                      <a:pt x="1469" y="1733"/>
                    </a:lnTo>
                    <a:cubicBezTo>
                      <a:pt x="1412" y="1719"/>
                      <a:pt x="1354" y="1712"/>
                      <a:pt x="1297" y="1712"/>
                    </a:cubicBezTo>
                    <a:cubicBezTo>
                      <a:pt x="978" y="1712"/>
                      <a:pt x="686" y="1929"/>
                      <a:pt x="605" y="2252"/>
                    </a:cubicBezTo>
                    <a:lnTo>
                      <a:pt x="95" y="4239"/>
                    </a:lnTo>
                    <a:cubicBezTo>
                      <a:pt x="0" y="4619"/>
                      <a:pt x="225" y="5008"/>
                      <a:pt x="605" y="5103"/>
                    </a:cubicBezTo>
                    <a:lnTo>
                      <a:pt x="13324" y="8360"/>
                    </a:lnTo>
                    <a:cubicBezTo>
                      <a:pt x="13383" y="8375"/>
                      <a:pt x="13442" y="8382"/>
                      <a:pt x="13500" y="8382"/>
                    </a:cubicBezTo>
                    <a:cubicBezTo>
                      <a:pt x="13815" y="8382"/>
                      <a:pt x="14100" y="8172"/>
                      <a:pt x="14188" y="7851"/>
                    </a:cubicBezTo>
                    <a:lnTo>
                      <a:pt x="14689" y="5855"/>
                    </a:lnTo>
                    <a:cubicBezTo>
                      <a:pt x="14793" y="5475"/>
                      <a:pt x="14560" y="5094"/>
                      <a:pt x="14179" y="4991"/>
                    </a:cubicBezTo>
                    <a:lnTo>
                      <a:pt x="11078" y="4196"/>
                    </a:lnTo>
                    <a:cubicBezTo>
                      <a:pt x="10905" y="4153"/>
                      <a:pt x="10568" y="4066"/>
                      <a:pt x="10715" y="3505"/>
                    </a:cubicBezTo>
                    <a:cubicBezTo>
                      <a:pt x="11078" y="1992"/>
                      <a:pt x="10162" y="472"/>
                      <a:pt x="8658" y="92"/>
                    </a:cubicBezTo>
                    <a:cubicBezTo>
                      <a:pt x="8422" y="30"/>
                      <a:pt x="8186" y="1"/>
                      <a:pt x="7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3276525" y="1400966"/>
                <a:ext cx="279680" cy="198012"/>
              </a:xfrm>
              <a:custGeom>
                <a:avLst/>
                <a:gdLst/>
                <a:ahLst/>
                <a:cxnLst/>
                <a:rect l="l" t="t" r="r" b="b"/>
                <a:pathLst>
                  <a:path w="9082" h="6430" extrusionOk="0">
                    <a:moveTo>
                      <a:pt x="7975" y="0"/>
                    </a:moveTo>
                    <a:cubicBezTo>
                      <a:pt x="6726" y="0"/>
                      <a:pt x="5562" y="831"/>
                      <a:pt x="5228" y="2126"/>
                    </a:cubicBezTo>
                    <a:cubicBezTo>
                      <a:pt x="5128" y="2508"/>
                      <a:pt x="4940" y="2590"/>
                      <a:pt x="4776" y="2590"/>
                    </a:cubicBezTo>
                    <a:cubicBezTo>
                      <a:pt x="4699" y="2590"/>
                      <a:pt x="4627" y="2572"/>
                      <a:pt x="4571" y="2558"/>
                    </a:cubicBezTo>
                    <a:lnTo>
                      <a:pt x="1469" y="1763"/>
                    </a:lnTo>
                    <a:cubicBezTo>
                      <a:pt x="1410" y="1749"/>
                      <a:pt x="1351" y="1742"/>
                      <a:pt x="1293" y="1742"/>
                    </a:cubicBezTo>
                    <a:cubicBezTo>
                      <a:pt x="976" y="1742"/>
                      <a:pt x="686" y="1952"/>
                      <a:pt x="605" y="2273"/>
                    </a:cubicBezTo>
                    <a:lnTo>
                      <a:pt x="95" y="4269"/>
                    </a:lnTo>
                    <a:cubicBezTo>
                      <a:pt x="0" y="4649"/>
                      <a:pt x="225" y="5029"/>
                      <a:pt x="605" y="5133"/>
                    </a:cubicBezTo>
                    <a:lnTo>
                      <a:pt x="5686" y="6429"/>
                    </a:lnTo>
                    <a:cubicBezTo>
                      <a:pt x="6109" y="5531"/>
                      <a:pt x="6550" y="4641"/>
                      <a:pt x="7016" y="3768"/>
                    </a:cubicBezTo>
                    <a:cubicBezTo>
                      <a:pt x="6688" y="3440"/>
                      <a:pt x="6550" y="2956"/>
                      <a:pt x="6662" y="2498"/>
                    </a:cubicBezTo>
                    <a:cubicBezTo>
                      <a:pt x="6817" y="1887"/>
                      <a:pt x="7366" y="1483"/>
                      <a:pt x="7968" y="1483"/>
                    </a:cubicBezTo>
                    <a:cubicBezTo>
                      <a:pt x="8073" y="1483"/>
                      <a:pt x="8180" y="1496"/>
                      <a:pt x="8287" y="1521"/>
                    </a:cubicBezTo>
                    <a:cubicBezTo>
                      <a:pt x="8546" y="1089"/>
                      <a:pt x="8814" y="657"/>
                      <a:pt x="9082" y="225"/>
                    </a:cubicBezTo>
                    <a:cubicBezTo>
                      <a:pt x="8718" y="72"/>
                      <a:pt x="8343" y="0"/>
                      <a:pt x="7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337992" y="1518819"/>
                <a:ext cx="327043" cy="98513"/>
              </a:xfrm>
              <a:custGeom>
                <a:avLst/>
                <a:gdLst/>
                <a:ahLst/>
                <a:cxnLst/>
                <a:rect l="l" t="t" r="r" b="b"/>
                <a:pathLst>
                  <a:path w="10620" h="3199" extrusionOk="0">
                    <a:moveTo>
                      <a:pt x="362" y="0"/>
                    </a:moveTo>
                    <a:cubicBezTo>
                      <a:pt x="216" y="0"/>
                      <a:pt x="80" y="98"/>
                      <a:pt x="44" y="252"/>
                    </a:cubicBezTo>
                    <a:cubicBezTo>
                      <a:pt x="0" y="425"/>
                      <a:pt x="104" y="606"/>
                      <a:pt x="277" y="649"/>
                    </a:cubicBezTo>
                    <a:lnTo>
                      <a:pt x="10170" y="3190"/>
                    </a:lnTo>
                    <a:cubicBezTo>
                      <a:pt x="10197" y="3196"/>
                      <a:pt x="10223" y="3199"/>
                      <a:pt x="10249" y="3199"/>
                    </a:cubicBezTo>
                    <a:cubicBezTo>
                      <a:pt x="10401" y="3199"/>
                      <a:pt x="10539" y="3095"/>
                      <a:pt x="10576" y="2948"/>
                    </a:cubicBezTo>
                    <a:cubicBezTo>
                      <a:pt x="10620" y="2766"/>
                      <a:pt x="10516" y="2593"/>
                      <a:pt x="10334" y="2542"/>
                    </a:cubicBezTo>
                    <a:lnTo>
                      <a:pt x="441" y="10"/>
                    </a:lnTo>
                    <a:cubicBezTo>
                      <a:pt x="415" y="3"/>
                      <a:pt x="388" y="0"/>
                      <a:pt x="3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3334204" y="1518757"/>
                <a:ext cx="140856" cy="50689"/>
              </a:xfrm>
              <a:custGeom>
                <a:avLst/>
                <a:gdLst/>
                <a:ahLst/>
                <a:cxnLst/>
                <a:rect l="l" t="t" r="r" b="b"/>
                <a:pathLst>
                  <a:path w="4574" h="1646" extrusionOk="0">
                    <a:moveTo>
                      <a:pt x="472" y="1"/>
                    </a:moveTo>
                    <a:cubicBezTo>
                      <a:pt x="111" y="1"/>
                      <a:pt x="0" y="555"/>
                      <a:pt x="400" y="651"/>
                    </a:cubicBezTo>
                    <a:lnTo>
                      <a:pt x="4271" y="1645"/>
                    </a:lnTo>
                    <a:cubicBezTo>
                      <a:pt x="4374" y="1446"/>
                      <a:pt x="4478" y="1239"/>
                      <a:pt x="4573" y="1040"/>
                    </a:cubicBezTo>
                    <a:lnTo>
                      <a:pt x="564" y="12"/>
                    </a:lnTo>
                    <a:cubicBezTo>
                      <a:pt x="532" y="4"/>
                      <a:pt x="501" y="1"/>
                      <a:pt x="4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5"/>
            <p:cNvGrpSpPr/>
            <p:nvPr/>
          </p:nvGrpSpPr>
          <p:grpSpPr>
            <a:xfrm rot="426097">
              <a:off x="7689075" y="2416300"/>
              <a:ext cx="801362" cy="1463018"/>
              <a:chOff x="437411" y="1567814"/>
              <a:chExt cx="474459" cy="866202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483172" y="1682217"/>
                <a:ext cx="375206" cy="583011"/>
              </a:xfrm>
              <a:custGeom>
                <a:avLst/>
                <a:gdLst/>
                <a:ahLst/>
                <a:cxnLst/>
                <a:rect l="l" t="t" r="r" b="b"/>
                <a:pathLst>
                  <a:path w="12184" h="18932" extrusionOk="0">
                    <a:moveTo>
                      <a:pt x="8209" y="1"/>
                    </a:moveTo>
                    <a:lnTo>
                      <a:pt x="0" y="17014"/>
                    </a:lnTo>
                    <a:lnTo>
                      <a:pt x="3975" y="18932"/>
                    </a:lnTo>
                    <a:lnTo>
                      <a:pt x="12184" y="1919"/>
                    </a:lnTo>
                    <a:lnTo>
                      <a:pt x="8209" y="1"/>
                    </a:lnTo>
                    <a:close/>
                  </a:path>
                </a:pathLst>
              </a:custGeom>
              <a:solidFill>
                <a:srgbClr val="FCBF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83172" y="1682217"/>
                <a:ext cx="295909" cy="553232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17965" extrusionOk="0">
                    <a:moveTo>
                      <a:pt x="8209" y="1"/>
                    </a:moveTo>
                    <a:lnTo>
                      <a:pt x="0" y="17014"/>
                    </a:lnTo>
                    <a:lnTo>
                      <a:pt x="1970" y="17964"/>
                    </a:lnTo>
                    <a:cubicBezTo>
                      <a:pt x="3966" y="11976"/>
                      <a:pt x="6533" y="6196"/>
                      <a:pt x="9609" y="683"/>
                    </a:cubicBezTo>
                    <a:lnTo>
                      <a:pt x="8209" y="1"/>
                    </a:lnTo>
                    <a:close/>
                  </a:path>
                </a:pathLst>
              </a:custGeom>
              <a:solidFill>
                <a:srgbClr val="EAA2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557943" y="1924635"/>
                <a:ext cx="183631" cy="185478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6023" extrusionOk="0">
                    <a:moveTo>
                      <a:pt x="1988" y="0"/>
                    </a:moveTo>
                    <a:lnTo>
                      <a:pt x="0" y="4104"/>
                    </a:lnTo>
                    <a:lnTo>
                      <a:pt x="3975" y="6022"/>
                    </a:lnTo>
                    <a:lnTo>
                      <a:pt x="5962" y="1910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B2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557943" y="1924635"/>
                <a:ext cx="100330" cy="148216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4813" extrusionOk="0">
                    <a:moveTo>
                      <a:pt x="1988" y="0"/>
                    </a:moveTo>
                    <a:lnTo>
                      <a:pt x="0" y="4104"/>
                    </a:lnTo>
                    <a:lnTo>
                      <a:pt x="1469" y="4813"/>
                    </a:lnTo>
                    <a:cubicBezTo>
                      <a:pt x="2031" y="3396"/>
                      <a:pt x="2627" y="1996"/>
                      <a:pt x="3258" y="605"/>
                    </a:cubicBez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37411" y="2206410"/>
                <a:ext cx="168202" cy="214857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977" extrusionOk="0">
                    <a:moveTo>
                      <a:pt x="1486" y="0"/>
                    </a:moveTo>
                    <a:lnTo>
                      <a:pt x="43" y="6083"/>
                    </a:lnTo>
                    <a:cubicBezTo>
                      <a:pt x="0" y="6256"/>
                      <a:pt x="87" y="6437"/>
                      <a:pt x="251" y="6515"/>
                    </a:cubicBezTo>
                    <a:lnTo>
                      <a:pt x="1132" y="6939"/>
                    </a:lnTo>
                    <a:cubicBezTo>
                      <a:pt x="1184" y="6964"/>
                      <a:pt x="1241" y="6977"/>
                      <a:pt x="1297" y="6977"/>
                    </a:cubicBezTo>
                    <a:cubicBezTo>
                      <a:pt x="1411" y="6977"/>
                      <a:pt x="1524" y="6927"/>
                      <a:pt x="1599" y="6835"/>
                    </a:cubicBezTo>
                    <a:lnTo>
                      <a:pt x="5461" y="1918"/>
                    </a:lnTo>
                    <a:lnTo>
                      <a:pt x="14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37411" y="2206132"/>
                <a:ext cx="106458" cy="214857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6977" extrusionOk="0">
                    <a:moveTo>
                      <a:pt x="1486" y="1"/>
                    </a:moveTo>
                    <a:lnTo>
                      <a:pt x="43" y="6084"/>
                    </a:lnTo>
                    <a:cubicBezTo>
                      <a:pt x="0" y="6256"/>
                      <a:pt x="87" y="6438"/>
                      <a:pt x="251" y="6516"/>
                    </a:cubicBezTo>
                    <a:lnTo>
                      <a:pt x="1132" y="6939"/>
                    </a:lnTo>
                    <a:cubicBezTo>
                      <a:pt x="1186" y="6965"/>
                      <a:pt x="1243" y="6977"/>
                      <a:pt x="1299" y="6977"/>
                    </a:cubicBezTo>
                    <a:cubicBezTo>
                      <a:pt x="1413" y="6977"/>
                      <a:pt x="1523" y="6925"/>
                      <a:pt x="1599" y="6827"/>
                    </a:cubicBezTo>
                    <a:lnTo>
                      <a:pt x="1728" y="6671"/>
                    </a:lnTo>
                    <a:cubicBezTo>
                      <a:pt x="2247" y="4744"/>
                      <a:pt x="2817" y="2843"/>
                      <a:pt x="3456" y="951"/>
                    </a:cubicBezTo>
                    <a:lnTo>
                      <a:pt x="14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680076" y="1596330"/>
                <a:ext cx="230193" cy="237152"/>
              </a:xfrm>
              <a:custGeom>
                <a:avLst/>
                <a:gdLst/>
                <a:ahLst/>
                <a:cxnLst/>
                <a:rect l="l" t="t" r="r" b="b"/>
                <a:pathLst>
                  <a:path w="7475" h="7701" extrusionOk="0">
                    <a:moveTo>
                      <a:pt x="3262" y="0"/>
                    </a:moveTo>
                    <a:cubicBezTo>
                      <a:pt x="2842" y="0"/>
                      <a:pt x="2440" y="234"/>
                      <a:pt x="2247" y="638"/>
                    </a:cubicBezTo>
                    <a:lnTo>
                      <a:pt x="70" y="5148"/>
                    </a:lnTo>
                    <a:cubicBezTo>
                      <a:pt x="0" y="5295"/>
                      <a:pt x="61" y="5459"/>
                      <a:pt x="199" y="5529"/>
                    </a:cubicBezTo>
                    <a:lnTo>
                      <a:pt x="4649" y="7671"/>
                    </a:lnTo>
                    <a:cubicBezTo>
                      <a:pt x="4688" y="7691"/>
                      <a:pt x="4730" y="7700"/>
                      <a:pt x="4771" y="7700"/>
                    </a:cubicBezTo>
                    <a:cubicBezTo>
                      <a:pt x="4877" y="7700"/>
                      <a:pt x="4980" y="7641"/>
                      <a:pt x="5029" y="7542"/>
                    </a:cubicBezTo>
                    <a:lnTo>
                      <a:pt x="7207" y="3032"/>
                    </a:lnTo>
                    <a:cubicBezTo>
                      <a:pt x="7474" y="2470"/>
                      <a:pt x="7241" y="1796"/>
                      <a:pt x="6679" y="1528"/>
                    </a:cubicBezTo>
                    <a:lnTo>
                      <a:pt x="3750" y="111"/>
                    </a:lnTo>
                    <a:cubicBezTo>
                      <a:pt x="3593" y="36"/>
                      <a:pt x="3426" y="0"/>
                      <a:pt x="3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680076" y="1596330"/>
                <a:ext cx="149571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6264" extrusionOk="0">
                    <a:moveTo>
                      <a:pt x="3262" y="0"/>
                    </a:moveTo>
                    <a:cubicBezTo>
                      <a:pt x="2842" y="0"/>
                      <a:pt x="2440" y="234"/>
                      <a:pt x="2247" y="638"/>
                    </a:cubicBezTo>
                    <a:lnTo>
                      <a:pt x="70" y="5157"/>
                    </a:lnTo>
                    <a:cubicBezTo>
                      <a:pt x="0" y="5295"/>
                      <a:pt x="61" y="5468"/>
                      <a:pt x="199" y="5537"/>
                    </a:cubicBezTo>
                    <a:lnTo>
                      <a:pt x="1711" y="6263"/>
                    </a:lnTo>
                    <a:cubicBezTo>
                      <a:pt x="2696" y="4362"/>
                      <a:pt x="3750" y="2487"/>
                      <a:pt x="4856" y="647"/>
                    </a:cubicBezTo>
                    <a:lnTo>
                      <a:pt x="3750" y="111"/>
                    </a:lnTo>
                    <a:cubicBezTo>
                      <a:pt x="3593" y="36"/>
                      <a:pt x="3426" y="0"/>
                      <a:pt x="3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730364" y="1626601"/>
                <a:ext cx="181506" cy="345828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11230" extrusionOk="0">
                    <a:moveTo>
                      <a:pt x="467" y="1"/>
                    </a:moveTo>
                    <a:lnTo>
                      <a:pt x="0" y="968"/>
                    </a:lnTo>
                    <a:lnTo>
                      <a:pt x="3889" y="2843"/>
                    </a:lnTo>
                    <a:cubicBezTo>
                      <a:pt x="3941" y="2869"/>
                      <a:pt x="3966" y="2938"/>
                      <a:pt x="3941" y="2999"/>
                    </a:cubicBezTo>
                    <a:lnTo>
                      <a:pt x="579" y="9955"/>
                    </a:lnTo>
                    <a:cubicBezTo>
                      <a:pt x="372" y="10395"/>
                      <a:pt x="553" y="10931"/>
                      <a:pt x="994" y="11138"/>
                    </a:cubicBezTo>
                    <a:cubicBezTo>
                      <a:pt x="1120" y="11200"/>
                      <a:pt x="1254" y="11229"/>
                      <a:pt x="1386" y="11229"/>
                    </a:cubicBezTo>
                    <a:cubicBezTo>
                      <a:pt x="1715" y="11229"/>
                      <a:pt x="2032" y="11047"/>
                      <a:pt x="2186" y="10732"/>
                    </a:cubicBezTo>
                    <a:lnTo>
                      <a:pt x="5591" y="3656"/>
                    </a:lnTo>
                    <a:lnTo>
                      <a:pt x="5695" y="3448"/>
                    </a:lnTo>
                    <a:cubicBezTo>
                      <a:pt x="5893" y="3025"/>
                      <a:pt x="5720" y="2524"/>
                      <a:pt x="5297" y="2325"/>
                    </a:cubicBezTo>
                    <a:lnTo>
                      <a:pt x="4459" y="1928"/>
                    </a:ln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5FB2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730364" y="1626355"/>
                <a:ext cx="75848" cy="5829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893" extrusionOk="0">
                    <a:moveTo>
                      <a:pt x="467" y="0"/>
                    </a:moveTo>
                    <a:lnTo>
                      <a:pt x="0" y="968"/>
                    </a:lnTo>
                    <a:lnTo>
                      <a:pt x="1919" y="1892"/>
                    </a:lnTo>
                    <a:cubicBezTo>
                      <a:pt x="2100" y="1581"/>
                      <a:pt x="2282" y="1270"/>
                      <a:pt x="2463" y="968"/>
                    </a:cubicBez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539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42461" y="2409164"/>
                <a:ext cx="26361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07" extrusionOk="0">
                    <a:moveTo>
                      <a:pt x="234" y="0"/>
                    </a:moveTo>
                    <a:lnTo>
                      <a:pt x="87" y="311"/>
                    </a:lnTo>
                    <a:cubicBezTo>
                      <a:pt x="0" y="484"/>
                      <a:pt x="70" y="692"/>
                      <a:pt x="242" y="769"/>
                    </a:cubicBezTo>
                    <a:cubicBezTo>
                      <a:pt x="293" y="795"/>
                      <a:pt x="346" y="806"/>
                      <a:pt x="399" y="806"/>
                    </a:cubicBezTo>
                    <a:cubicBezTo>
                      <a:pt x="526" y="806"/>
                      <a:pt x="648" y="736"/>
                      <a:pt x="709" y="614"/>
                    </a:cubicBezTo>
                    <a:lnTo>
                      <a:pt x="856" y="30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801131" y="1567814"/>
                <a:ext cx="94756" cy="72676"/>
              </a:xfrm>
              <a:custGeom>
                <a:avLst/>
                <a:gdLst/>
                <a:ahLst/>
                <a:cxnLst/>
                <a:rect l="l" t="t" r="r" b="b"/>
                <a:pathLst>
                  <a:path w="3077" h="2360" extrusionOk="0">
                    <a:moveTo>
                      <a:pt x="1075" y="0"/>
                    </a:moveTo>
                    <a:cubicBezTo>
                      <a:pt x="761" y="0"/>
                      <a:pt x="461" y="178"/>
                      <a:pt x="312" y="475"/>
                    </a:cubicBezTo>
                    <a:lnTo>
                      <a:pt x="1" y="1123"/>
                    </a:lnTo>
                    <a:lnTo>
                      <a:pt x="2567" y="2359"/>
                    </a:lnTo>
                    <a:lnTo>
                      <a:pt x="2878" y="1711"/>
                    </a:lnTo>
                    <a:cubicBezTo>
                      <a:pt x="3077" y="1296"/>
                      <a:pt x="2904" y="795"/>
                      <a:pt x="2481" y="588"/>
                    </a:cubicBezTo>
                    <a:lnTo>
                      <a:pt x="1444" y="87"/>
                    </a:lnTo>
                    <a:cubicBezTo>
                      <a:pt x="1324" y="28"/>
                      <a:pt x="1198" y="0"/>
                      <a:pt x="1075" y="0"/>
                    </a:cubicBezTo>
                    <a:close/>
                  </a:path>
                </a:pathLst>
              </a:custGeom>
              <a:solidFill>
                <a:srgbClr val="EF8A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801131" y="1567937"/>
                <a:ext cx="54045" cy="48317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569" extrusionOk="0">
                    <a:moveTo>
                      <a:pt x="1076" y="0"/>
                    </a:moveTo>
                    <a:cubicBezTo>
                      <a:pt x="762" y="0"/>
                      <a:pt x="461" y="173"/>
                      <a:pt x="312" y="471"/>
                    </a:cubicBezTo>
                    <a:lnTo>
                      <a:pt x="1" y="1119"/>
                    </a:lnTo>
                    <a:lnTo>
                      <a:pt x="934" y="1569"/>
                    </a:lnTo>
                    <a:cubicBezTo>
                      <a:pt x="1202" y="1119"/>
                      <a:pt x="1470" y="679"/>
                      <a:pt x="1755" y="229"/>
                    </a:cubicBezTo>
                    <a:lnTo>
                      <a:pt x="1444" y="83"/>
                    </a:lnTo>
                    <a:cubicBezTo>
                      <a:pt x="1325" y="27"/>
                      <a:pt x="1199" y="0"/>
                      <a:pt x="1076" y="0"/>
                    </a:cubicBezTo>
                    <a:close/>
                  </a:path>
                </a:pathLst>
              </a:custGeom>
              <a:solidFill>
                <a:srgbClr val="D670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15"/>
            <p:cNvGrpSpPr/>
            <p:nvPr/>
          </p:nvGrpSpPr>
          <p:grpSpPr>
            <a:xfrm rot="-142713">
              <a:off x="7938452" y="795279"/>
              <a:ext cx="481191" cy="333868"/>
              <a:chOff x="1147328" y="2878818"/>
              <a:chExt cx="665757" cy="461863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1147328" y="2878880"/>
                <a:ext cx="665757" cy="461802"/>
              </a:xfrm>
              <a:custGeom>
                <a:avLst/>
                <a:gdLst/>
                <a:ahLst/>
                <a:cxnLst/>
                <a:rect l="l" t="t" r="r" b="b"/>
                <a:pathLst>
                  <a:path w="21619" h="14996" extrusionOk="0">
                    <a:moveTo>
                      <a:pt x="16854" y="1"/>
                    </a:moveTo>
                    <a:cubicBezTo>
                      <a:pt x="16034" y="1"/>
                      <a:pt x="15205" y="220"/>
                      <a:pt x="14456" y="680"/>
                    </a:cubicBezTo>
                    <a:lnTo>
                      <a:pt x="2273" y="8180"/>
                    </a:lnTo>
                    <a:cubicBezTo>
                      <a:pt x="536" y="9243"/>
                      <a:pt x="0" y="11507"/>
                      <a:pt x="1063" y="13235"/>
                    </a:cubicBezTo>
                    <a:cubicBezTo>
                      <a:pt x="1063" y="13244"/>
                      <a:pt x="1072" y="13252"/>
                      <a:pt x="1080" y="13261"/>
                    </a:cubicBezTo>
                    <a:cubicBezTo>
                      <a:pt x="1773" y="14381"/>
                      <a:pt x="2972" y="14996"/>
                      <a:pt x="4199" y="14996"/>
                    </a:cubicBezTo>
                    <a:cubicBezTo>
                      <a:pt x="4855" y="14996"/>
                      <a:pt x="5519" y="14820"/>
                      <a:pt x="6118" y="14453"/>
                    </a:cubicBezTo>
                    <a:lnTo>
                      <a:pt x="16115" y="8293"/>
                    </a:lnTo>
                    <a:cubicBezTo>
                      <a:pt x="17402" y="7498"/>
                      <a:pt x="17808" y="5795"/>
                      <a:pt x="17013" y="4499"/>
                    </a:cubicBezTo>
                    <a:cubicBezTo>
                      <a:pt x="16489" y="3655"/>
                      <a:pt x="15588" y="3188"/>
                      <a:pt x="14664" y="3188"/>
                    </a:cubicBezTo>
                    <a:cubicBezTo>
                      <a:pt x="14171" y="3188"/>
                      <a:pt x="13671" y="3321"/>
                      <a:pt x="13220" y="3601"/>
                    </a:cubicBezTo>
                    <a:lnTo>
                      <a:pt x="8304" y="6729"/>
                    </a:lnTo>
                    <a:cubicBezTo>
                      <a:pt x="7765" y="7073"/>
                      <a:pt x="8098" y="7805"/>
                      <a:pt x="8597" y="7805"/>
                    </a:cubicBezTo>
                    <a:cubicBezTo>
                      <a:pt x="8699" y="7805"/>
                      <a:pt x="8807" y="7775"/>
                      <a:pt x="8917" y="7705"/>
                    </a:cubicBezTo>
                    <a:lnTo>
                      <a:pt x="13834" y="4568"/>
                    </a:lnTo>
                    <a:cubicBezTo>
                      <a:pt x="14091" y="4410"/>
                      <a:pt x="14378" y="4334"/>
                      <a:pt x="14663" y="4334"/>
                    </a:cubicBezTo>
                    <a:cubicBezTo>
                      <a:pt x="15198" y="4334"/>
                      <a:pt x="15724" y="4602"/>
                      <a:pt x="16028" y="5087"/>
                    </a:cubicBezTo>
                    <a:lnTo>
                      <a:pt x="16028" y="5096"/>
                    </a:lnTo>
                    <a:cubicBezTo>
                      <a:pt x="16495" y="5856"/>
                      <a:pt x="16262" y="6841"/>
                      <a:pt x="15510" y="7299"/>
                    </a:cubicBezTo>
                    <a:lnTo>
                      <a:pt x="5513" y="13460"/>
                    </a:lnTo>
                    <a:cubicBezTo>
                      <a:pt x="5102" y="13711"/>
                      <a:pt x="4648" y="13831"/>
                      <a:pt x="4199" y="13831"/>
                    </a:cubicBezTo>
                    <a:cubicBezTo>
                      <a:pt x="3354" y="13831"/>
                      <a:pt x="2528" y="13406"/>
                      <a:pt x="2048" y="12639"/>
                    </a:cubicBezTo>
                    <a:lnTo>
                      <a:pt x="2039" y="12630"/>
                    </a:lnTo>
                    <a:cubicBezTo>
                      <a:pt x="1313" y="11438"/>
                      <a:pt x="1685" y="9882"/>
                      <a:pt x="2869" y="9157"/>
                    </a:cubicBezTo>
                    <a:lnTo>
                      <a:pt x="15061" y="1657"/>
                    </a:lnTo>
                    <a:cubicBezTo>
                      <a:pt x="15625" y="1311"/>
                      <a:pt x="16248" y="1147"/>
                      <a:pt x="16864" y="1147"/>
                    </a:cubicBezTo>
                    <a:cubicBezTo>
                      <a:pt x="18021" y="1147"/>
                      <a:pt x="19150" y="1728"/>
                      <a:pt x="19804" y="2789"/>
                    </a:cubicBezTo>
                    <a:cubicBezTo>
                      <a:pt x="20798" y="4413"/>
                      <a:pt x="20288" y="6539"/>
                      <a:pt x="18664" y="7532"/>
                    </a:cubicBezTo>
                    <a:lnTo>
                      <a:pt x="14387" y="10150"/>
                    </a:lnTo>
                    <a:cubicBezTo>
                      <a:pt x="14119" y="10323"/>
                      <a:pt x="14032" y="10677"/>
                      <a:pt x="14196" y="10945"/>
                    </a:cubicBezTo>
                    <a:cubicBezTo>
                      <a:pt x="14303" y="11119"/>
                      <a:pt x="14489" y="11216"/>
                      <a:pt x="14680" y="11216"/>
                    </a:cubicBezTo>
                    <a:cubicBezTo>
                      <a:pt x="14784" y="11216"/>
                      <a:pt x="14888" y="11187"/>
                      <a:pt x="14983" y="11127"/>
                    </a:cubicBezTo>
                    <a:lnTo>
                      <a:pt x="19268" y="8509"/>
                    </a:lnTo>
                    <a:cubicBezTo>
                      <a:pt x="20305" y="7878"/>
                      <a:pt x="21057" y="6850"/>
                      <a:pt x="21334" y="5666"/>
                    </a:cubicBezTo>
                    <a:cubicBezTo>
                      <a:pt x="21619" y="4482"/>
                      <a:pt x="21420" y="3229"/>
                      <a:pt x="20781" y="2192"/>
                    </a:cubicBezTo>
                    <a:lnTo>
                      <a:pt x="20763" y="2166"/>
                    </a:lnTo>
                    <a:cubicBezTo>
                      <a:pt x="19890" y="770"/>
                      <a:pt x="18389" y="1"/>
                      <a:pt x="16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1159277" y="2878818"/>
                <a:ext cx="645032" cy="435595"/>
              </a:xfrm>
              <a:custGeom>
                <a:avLst/>
                <a:gdLst/>
                <a:ahLst/>
                <a:cxnLst/>
                <a:rect l="l" t="t" r="r" b="b"/>
                <a:pathLst>
                  <a:path w="20946" h="14145" extrusionOk="0">
                    <a:moveTo>
                      <a:pt x="16474" y="0"/>
                    </a:moveTo>
                    <a:cubicBezTo>
                      <a:pt x="15652" y="0"/>
                      <a:pt x="14819" y="221"/>
                      <a:pt x="14068" y="682"/>
                    </a:cubicBezTo>
                    <a:lnTo>
                      <a:pt x="1885" y="8182"/>
                    </a:lnTo>
                    <a:cubicBezTo>
                      <a:pt x="1046" y="8692"/>
                      <a:pt x="450" y="9513"/>
                      <a:pt x="226" y="10463"/>
                    </a:cubicBezTo>
                    <a:cubicBezTo>
                      <a:pt x="1" y="11414"/>
                      <a:pt x="156" y="12407"/>
                      <a:pt x="675" y="13237"/>
                    </a:cubicBezTo>
                    <a:cubicBezTo>
                      <a:pt x="675" y="13246"/>
                      <a:pt x="684" y="13254"/>
                      <a:pt x="684" y="13263"/>
                    </a:cubicBezTo>
                    <a:cubicBezTo>
                      <a:pt x="891" y="13600"/>
                      <a:pt x="1159" y="13894"/>
                      <a:pt x="1461" y="14144"/>
                    </a:cubicBezTo>
                    <a:cubicBezTo>
                      <a:pt x="1738" y="13876"/>
                      <a:pt x="2014" y="13600"/>
                      <a:pt x="2291" y="13341"/>
                    </a:cubicBezTo>
                    <a:cubicBezTo>
                      <a:pt x="2040" y="13150"/>
                      <a:pt x="1833" y="12917"/>
                      <a:pt x="1660" y="12649"/>
                    </a:cubicBezTo>
                    <a:lnTo>
                      <a:pt x="1651" y="12641"/>
                    </a:lnTo>
                    <a:cubicBezTo>
                      <a:pt x="925" y="11448"/>
                      <a:pt x="1297" y="9893"/>
                      <a:pt x="2481" y="9167"/>
                    </a:cubicBezTo>
                    <a:lnTo>
                      <a:pt x="14673" y="1659"/>
                    </a:lnTo>
                    <a:cubicBezTo>
                      <a:pt x="15232" y="1315"/>
                      <a:pt x="15853" y="1151"/>
                      <a:pt x="16467" y="1151"/>
                    </a:cubicBezTo>
                    <a:cubicBezTo>
                      <a:pt x="17626" y="1151"/>
                      <a:pt x="18761" y="1734"/>
                      <a:pt x="19416" y="2791"/>
                    </a:cubicBezTo>
                    <a:cubicBezTo>
                      <a:pt x="19598" y="3102"/>
                      <a:pt x="19736" y="3439"/>
                      <a:pt x="19822" y="3793"/>
                    </a:cubicBezTo>
                    <a:cubicBezTo>
                      <a:pt x="20202" y="3698"/>
                      <a:pt x="20574" y="3611"/>
                      <a:pt x="20946" y="3525"/>
                    </a:cubicBezTo>
                    <a:cubicBezTo>
                      <a:pt x="20833" y="3058"/>
                      <a:pt x="20652" y="2600"/>
                      <a:pt x="20393" y="2186"/>
                    </a:cubicBezTo>
                    <a:lnTo>
                      <a:pt x="20375" y="2160"/>
                    </a:lnTo>
                    <a:cubicBezTo>
                      <a:pt x="19504" y="765"/>
                      <a:pt x="18006" y="0"/>
                      <a:pt x="16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1386451" y="2977024"/>
                <a:ext cx="287995" cy="142242"/>
              </a:xfrm>
              <a:custGeom>
                <a:avLst/>
                <a:gdLst/>
                <a:ahLst/>
                <a:cxnLst/>
                <a:rect l="l" t="t" r="r" b="b"/>
                <a:pathLst>
                  <a:path w="9352" h="4619" extrusionOk="0">
                    <a:moveTo>
                      <a:pt x="6899" y="1"/>
                    </a:moveTo>
                    <a:cubicBezTo>
                      <a:pt x="6406" y="1"/>
                      <a:pt x="5906" y="134"/>
                      <a:pt x="5455" y="414"/>
                    </a:cubicBezTo>
                    <a:lnTo>
                      <a:pt x="539" y="3542"/>
                    </a:lnTo>
                    <a:cubicBezTo>
                      <a:pt x="0" y="3886"/>
                      <a:pt x="333" y="4618"/>
                      <a:pt x="832" y="4618"/>
                    </a:cubicBezTo>
                    <a:cubicBezTo>
                      <a:pt x="934" y="4618"/>
                      <a:pt x="1042" y="4588"/>
                      <a:pt x="1152" y="4518"/>
                    </a:cubicBezTo>
                    <a:lnTo>
                      <a:pt x="6069" y="1381"/>
                    </a:lnTo>
                    <a:cubicBezTo>
                      <a:pt x="6327" y="1222"/>
                      <a:pt x="6614" y="1147"/>
                      <a:pt x="6898" y="1147"/>
                    </a:cubicBezTo>
                    <a:cubicBezTo>
                      <a:pt x="7429" y="1147"/>
                      <a:pt x="7950" y="1412"/>
                      <a:pt x="8255" y="1891"/>
                    </a:cubicBezTo>
                    <a:cubicBezTo>
                      <a:pt x="8617" y="1762"/>
                      <a:pt x="8989" y="1632"/>
                      <a:pt x="9352" y="1511"/>
                    </a:cubicBezTo>
                    <a:cubicBezTo>
                      <a:pt x="9326" y="1442"/>
                      <a:pt x="9291" y="1381"/>
                      <a:pt x="9248" y="1312"/>
                    </a:cubicBezTo>
                    <a:cubicBezTo>
                      <a:pt x="8724" y="468"/>
                      <a:pt x="7823" y="1"/>
                      <a:pt x="6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 rot="-564046">
              <a:off x="4917636" y="3193242"/>
              <a:ext cx="1294788" cy="1352732"/>
              <a:chOff x="4091546" y="2946259"/>
              <a:chExt cx="671608" cy="701664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4604560" y="3506482"/>
                <a:ext cx="72122" cy="68827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235" extrusionOk="0">
                    <a:moveTo>
                      <a:pt x="864" y="1"/>
                    </a:moveTo>
                    <a:lnTo>
                      <a:pt x="0" y="908"/>
                    </a:lnTo>
                    <a:lnTo>
                      <a:pt x="1210" y="2066"/>
                    </a:lnTo>
                    <a:cubicBezTo>
                      <a:pt x="1331" y="2178"/>
                      <a:pt x="1486" y="2234"/>
                      <a:pt x="1641" y="2234"/>
                    </a:cubicBezTo>
                    <a:cubicBezTo>
                      <a:pt x="1807" y="2234"/>
                      <a:pt x="1974" y="2169"/>
                      <a:pt x="2100" y="2040"/>
                    </a:cubicBezTo>
                    <a:cubicBezTo>
                      <a:pt x="2342" y="1789"/>
                      <a:pt x="2324" y="1392"/>
                      <a:pt x="2074" y="1150"/>
                    </a:cubicBezTo>
                    <a:lnTo>
                      <a:pt x="8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4344865" y="3573523"/>
                <a:ext cx="56416" cy="7440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416" extrusionOk="0">
                    <a:moveTo>
                      <a:pt x="639" y="1"/>
                    </a:moveTo>
                    <a:lnTo>
                      <a:pt x="112" y="1591"/>
                    </a:lnTo>
                    <a:cubicBezTo>
                      <a:pt x="0" y="1919"/>
                      <a:pt x="181" y="2273"/>
                      <a:pt x="510" y="2386"/>
                    </a:cubicBezTo>
                    <a:cubicBezTo>
                      <a:pt x="574" y="2406"/>
                      <a:pt x="639" y="2416"/>
                      <a:pt x="703" y="2416"/>
                    </a:cubicBezTo>
                    <a:cubicBezTo>
                      <a:pt x="967" y="2416"/>
                      <a:pt x="1214" y="2251"/>
                      <a:pt x="1305" y="1980"/>
                    </a:cubicBezTo>
                    <a:lnTo>
                      <a:pt x="1832" y="390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4354443" y="3008650"/>
                <a:ext cx="29810" cy="3914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271" extrusionOk="0">
                    <a:moveTo>
                      <a:pt x="691" y="0"/>
                    </a:moveTo>
                    <a:lnTo>
                      <a:pt x="0" y="173"/>
                    </a:lnTo>
                    <a:lnTo>
                      <a:pt x="277" y="1270"/>
                    </a:lnTo>
                    <a:lnTo>
                      <a:pt x="968" y="1098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4354166" y="3012623"/>
                <a:ext cx="7206" cy="18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589" extrusionOk="0">
                    <a:moveTo>
                      <a:pt x="234" y="1"/>
                    </a:moveTo>
                    <a:lnTo>
                      <a:pt x="0" y="61"/>
                    </a:lnTo>
                    <a:lnTo>
                      <a:pt x="139" y="588"/>
                    </a:lnTo>
                    <a:cubicBezTo>
                      <a:pt x="165" y="390"/>
                      <a:pt x="199" y="191"/>
                      <a:pt x="2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4328883" y="2985369"/>
                <a:ext cx="66825" cy="32088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042" extrusionOk="0">
                    <a:moveTo>
                      <a:pt x="1793" y="1"/>
                    </a:moveTo>
                    <a:cubicBezTo>
                      <a:pt x="1763" y="1"/>
                      <a:pt x="1733" y="5"/>
                      <a:pt x="1703" y="13"/>
                    </a:cubicBezTo>
                    <a:lnTo>
                      <a:pt x="294" y="359"/>
                    </a:lnTo>
                    <a:cubicBezTo>
                      <a:pt x="113" y="411"/>
                      <a:pt x="1" y="592"/>
                      <a:pt x="52" y="782"/>
                    </a:cubicBezTo>
                    <a:cubicBezTo>
                      <a:pt x="89" y="937"/>
                      <a:pt x="234" y="1042"/>
                      <a:pt x="388" y="1042"/>
                    </a:cubicBezTo>
                    <a:cubicBezTo>
                      <a:pt x="414" y="1042"/>
                      <a:pt x="441" y="1039"/>
                      <a:pt x="467" y="1033"/>
                    </a:cubicBezTo>
                    <a:lnTo>
                      <a:pt x="1876" y="678"/>
                    </a:lnTo>
                    <a:cubicBezTo>
                      <a:pt x="2057" y="635"/>
                      <a:pt x="2169" y="445"/>
                      <a:pt x="2126" y="264"/>
                    </a:cubicBezTo>
                    <a:cubicBezTo>
                      <a:pt x="2083" y="105"/>
                      <a:pt x="1943" y="1"/>
                      <a:pt x="17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4325988" y="2989496"/>
                <a:ext cx="40187" cy="27931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907" extrusionOk="0">
                    <a:moveTo>
                      <a:pt x="1304" y="0"/>
                    </a:moveTo>
                    <a:lnTo>
                      <a:pt x="397" y="225"/>
                    </a:lnTo>
                    <a:cubicBezTo>
                      <a:pt x="1" y="346"/>
                      <a:pt x="119" y="907"/>
                      <a:pt x="484" y="907"/>
                    </a:cubicBezTo>
                    <a:cubicBezTo>
                      <a:pt x="508" y="907"/>
                      <a:pt x="534" y="904"/>
                      <a:pt x="561" y="899"/>
                    </a:cubicBezTo>
                    <a:lnTo>
                      <a:pt x="1149" y="752"/>
                    </a:lnTo>
                    <a:cubicBezTo>
                      <a:pt x="1201" y="501"/>
                      <a:pt x="1252" y="251"/>
                      <a:pt x="1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176417" y="3113476"/>
                <a:ext cx="57248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911" extrusionOk="0">
                    <a:moveTo>
                      <a:pt x="882" y="1"/>
                    </a:moveTo>
                    <a:lnTo>
                      <a:pt x="1" y="1184"/>
                    </a:lnTo>
                    <a:lnTo>
                      <a:pt x="977" y="1910"/>
                    </a:lnTo>
                    <a:lnTo>
                      <a:pt x="1858" y="726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4539090" y="3024879"/>
                <a:ext cx="57248" cy="5324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729" extrusionOk="0">
                    <a:moveTo>
                      <a:pt x="519" y="0"/>
                    </a:moveTo>
                    <a:lnTo>
                      <a:pt x="1" y="1106"/>
                    </a:lnTo>
                    <a:lnTo>
                      <a:pt x="1340" y="1728"/>
                    </a:lnTo>
                    <a:lnTo>
                      <a:pt x="1858" y="631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495730" y="2946259"/>
                <a:ext cx="179904" cy="12465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048" extrusionOk="0">
                    <a:moveTo>
                      <a:pt x="2575" y="1"/>
                    </a:moveTo>
                    <a:cubicBezTo>
                      <a:pt x="1564" y="1"/>
                      <a:pt x="590" y="529"/>
                      <a:pt x="52" y="1465"/>
                    </a:cubicBezTo>
                    <a:cubicBezTo>
                      <a:pt x="0" y="1551"/>
                      <a:pt x="35" y="1655"/>
                      <a:pt x="121" y="1698"/>
                    </a:cubicBezTo>
                    <a:lnTo>
                      <a:pt x="5081" y="4031"/>
                    </a:lnTo>
                    <a:cubicBezTo>
                      <a:pt x="5104" y="4042"/>
                      <a:pt x="5128" y="4048"/>
                      <a:pt x="5152" y="4048"/>
                    </a:cubicBezTo>
                    <a:cubicBezTo>
                      <a:pt x="5218" y="4048"/>
                      <a:pt x="5280" y="4008"/>
                      <a:pt x="5305" y="3944"/>
                    </a:cubicBezTo>
                    <a:cubicBezTo>
                      <a:pt x="5841" y="2519"/>
                      <a:pt x="5193" y="929"/>
                      <a:pt x="3819" y="281"/>
                    </a:cubicBezTo>
                    <a:cubicBezTo>
                      <a:pt x="3417" y="91"/>
                      <a:pt x="2993" y="1"/>
                      <a:pt x="2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091546" y="3042956"/>
                <a:ext cx="150372" cy="158440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5145" extrusionOk="0">
                    <a:moveTo>
                      <a:pt x="3249" y="0"/>
                    </a:moveTo>
                    <a:cubicBezTo>
                      <a:pt x="2353" y="0"/>
                      <a:pt x="1472" y="415"/>
                      <a:pt x="899" y="1185"/>
                    </a:cubicBezTo>
                    <a:cubicBezTo>
                      <a:pt x="0" y="2394"/>
                      <a:pt x="182" y="4096"/>
                      <a:pt x="1314" y="5099"/>
                    </a:cubicBezTo>
                    <a:cubicBezTo>
                      <a:pt x="1348" y="5129"/>
                      <a:pt x="1390" y="5145"/>
                      <a:pt x="1430" y="5145"/>
                    </a:cubicBezTo>
                    <a:cubicBezTo>
                      <a:pt x="1481" y="5145"/>
                      <a:pt x="1531" y="5121"/>
                      <a:pt x="1564" y="5073"/>
                    </a:cubicBezTo>
                    <a:lnTo>
                      <a:pt x="4822" y="675"/>
                    </a:lnTo>
                    <a:cubicBezTo>
                      <a:pt x="4882" y="597"/>
                      <a:pt x="4856" y="485"/>
                      <a:pt x="4770" y="433"/>
                    </a:cubicBezTo>
                    <a:cubicBezTo>
                      <a:pt x="4296" y="140"/>
                      <a:pt x="3770" y="0"/>
                      <a:pt x="3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120801" y="3025741"/>
                <a:ext cx="642353" cy="585013"/>
              </a:xfrm>
              <a:custGeom>
                <a:avLst/>
                <a:gdLst/>
                <a:ahLst/>
                <a:cxnLst/>
                <a:rect l="l" t="t" r="r" b="b"/>
                <a:pathLst>
                  <a:path w="20859" h="18997" extrusionOk="0">
                    <a:moveTo>
                      <a:pt x="10431" y="0"/>
                    </a:moveTo>
                    <a:cubicBezTo>
                      <a:pt x="8000" y="0"/>
                      <a:pt x="5570" y="927"/>
                      <a:pt x="3716" y="2780"/>
                    </a:cubicBezTo>
                    <a:cubicBezTo>
                      <a:pt x="1" y="6496"/>
                      <a:pt x="1" y="12510"/>
                      <a:pt x="3716" y="16216"/>
                    </a:cubicBezTo>
                    <a:cubicBezTo>
                      <a:pt x="5570" y="18070"/>
                      <a:pt x="8000" y="18996"/>
                      <a:pt x="10431" y="18996"/>
                    </a:cubicBezTo>
                    <a:cubicBezTo>
                      <a:pt x="12862" y="18996"/>
                      <a:pt x="15294" y="18070"/>
                      <a:pt x="17152" y="16216"/>
                    </a:cubicBezTo>
                    <a:cubicBezTo>
                      <a:pt x="20859" y="12510"/>
                      <a:pt x="20859" y="6496"/>
                      <a:pt x="17152" y="2780"/>
                    </a:cubicBezTo>
                    <a:cubicBezTo>
                      <a:pt x="15294" y="927"/>
                      <a:pt x="12862" y="0"/>
                      <a:pt x="10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4107498" y="3038429"/>
                <a:ext cx="459307" cy="572602"/>
              </a:xfrm>
              <a:custGeom>
                <a:avLst/>
                <a:gdLst/>
                <a:ahLst/>
                <a:cxnLst/>
                <a:rect l="l" t="t" r="r" b="b"/>
                <a:pathLst>
                  <a:path w="14915" h="18594" extrusionOk="0">
                    <a:moveTo>
                      <a:pt x="8114" y="1"/>
                    </a:moveTo>
                    <a:lnTo>
                      <a:pt x="8114" y="1"/>
                    </a:lnTo>
                    <a:cubicBezTo>
                      <a:pt x="2817" y="1591"/>
                      <a:pt x="1" y="7345"/>
                      <a:pt x="1988" y="12504"/>
                    </a:cubicBezTo>
                    <a:cubicBezTo>
                      <a:pt x="3452" y="16303"/>
                      <a:pt x="7063" y="18593"/>
                      <a:pt x="10860" y="18593"/>
                    </a:cubicBezTo>
                    <a:cubicBezTo>
                      <a:pt x="12217" y="18593"/>
                      <a:pt x="13599" y="18301"/>
                      <a:pt x="14914" y="17679"/>
                    </a:cubicBezTo>
                    <a:cubicBezTo>
                      <a:pt x="11864" y="15554"/>
                      <a:pt x="9652" y="12270"/>
                      <a:pt x="8615" y="8676"/>
                    </a:cubicBezTo>
                    <a:cubicBezTo>
                      <a:pt x="7803" y="5868"/>
                      <a:pt x="7691" y="2896"/>
                      <a:pt x="8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4184146" y="3077446"/>
                <a:ext cx="515693" cy="481511"/>
              </a:xfrm>
              <a:custGeom>
                <a:avLst/>
                <a:gdLst/>
                <a:ahLst/>
                <a:cxnLst/>
                <a:rect l="l" t="t" r="r" b="b"/>
                <a:pathLst>
                  <a:path w="16746" h="15636" extrusionOk="0">
                    <a:moveTo>
                      <a:pt x="8357" y="1"/>
                    </a:moveTo>
                    <a:cubicBezTo>
                      <a:pt x="4558" y="1"/>
                      <a:pt x="1228" y="2778"/>
                      <a:pt x="648" y="6649"/>
                    </a:cubicBezTo>
                    <a:cubicBezTo>
                      <a:pt x="0" y="10917"/>
                      <a:pt x="2938" y="14900"/>
                      <a:pt x="7206" y="15548"/>
                    </a:cubicBezTo>
                    <a:cubicBezTo>
                      <a:pt x="7599" y="15607"/>
                      <a:pt x="7990" y="15636"/>
                      <a:pt x="8375" y="15636"/>
                    </a:cubicBezTo>
                    <a:cubicBezTo>
                      <a:pt x="12180" y="15636"/>
                      <a:pt x="15517" y="12858"/>
                      <a:pt x="16097" y="8990"/>
                    </a:cubicBezTo>
                    <a:cubicBezTo>
                      <a:pt x="16745" y="4722"/>
                      <a:pt x="13808" y="739"/>
                      <a:pt x="9539" y="91"/>
                    </a:cubicBezTo>
                    <a:cubicBezTo>
                      <a:pt x="9142" y="30"/>
                      <a:pt x="8747" y="1"/>
                      <a:pt x="8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4172968" y="3095400"/>
                <a:ext cx="347522" cy="463988"/>
              </a:xfrm>
              <a:custGeom>
                <a:avLst/>
                <a:gdLst/>
                <a:ahLst/>
                <a:cxnLst/>
                <a:rect l="l" t="t" r="r" b="b"/>
                <a:pathLst>
                  <a:path w="11285" h="15067" extrusionOk="0">
                    <a:moveTo>
                      <a:pt x="5789" y="0"/>
                    </a:moveTo>
                    <a:lnTo>
                      <a:pt x="5789" y="0"/>
                    </a:lnTo>
                    <a:cubicBezTo>
                      <a:pt x="1970" y="1538"/>
                      <a:pt x="0" y="5772"/>
                      <a:pt x="1279" y="9686"/>
                    </a:cubicBezTo>
                    <a:cubicBezTo>
                      <a:pt x="2349" y="12954"/>
                      <a:pt x="5392" y="15067"/>
                      <a:pt x="8695" y="15067"/>
                    </a:cubicBezTo>
                    <a:cubicBezTo>
                      <a:pt x="9340" y="15067"/>
                      <a:pt x="9994" y="14986"/>
                      <a:pt x="10645" y="14818"/>
                    </a:cubicBezTo>
                    <a:cubicBezTo>
                      <a:pt x="10861" y="14767"/>
                      <a:pt x="11077" y="14697"/>
                      <a:pt x="11285" y="14628"/>
                    </a:cubicBezTo>
                    <a:cubicBezTo>
                      <a:pt x="9012" y="12555"/>
                      <a:pt x="7345" y="9798"/>
                      <a:pt x="6489" y="6826"/>
                    </a:cubicBezTo>
                    <a:cubicBezTo>
                      <a:pt x="5867" y="4605"/>
                      <a:pt x="5634" y="2298"/>
                      <a:pt x="5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4382158" y="3105439"/>
                <a:ext cx="23127" cy="4456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47" extrusionOk="0">
                    <a:moveTo>
                      <a:pt x="263" y="0"/>
                    </a:moveTo>
                    <a:cubicBezTo>
                      <a:pt x="133" y="0"/>
                      <a:pt x="1" y="106"/>
                      <a:pt x="42" y="270"/>
                    </a:cubicBezTo>
                    <a:lnTo>
                      <a:pt x="301" y="1281"/>
                    </a:lnTo>
                    <a:cubicBezTo>
                      <a:pt x="326" y="1379"/>
                      <a:pt x="404" y="1446"/>
                      <a:pt x="500" y="1446"/>
                    </a:cubicBezTo>
                    <a:cubicBezTo>
                      <a:pt x="505" y="1446"/>
                      <a:pt x="511" y="1446"/>
                      <a:pt x="517" y="1445"/>
                    </a:cubicBezTo>
                    <a:cubicBezTo>
                      <a:pt x="534" y="1445"/>
                      <a:pt x="552" y="1445"/>
                      <a:pt x="560" y="1437"/>
                    </a:cubicBezTo>
                    <a:cubicBezTo>
                      <a:pt x="681" y="1411"/>
                      <a:pt x="750" y="1290"/>
                      <a:pt x="724" y="1177"/>
                    </a:cubicBezTo>
                    <a:lnTo>
                      <a:pt x="474" y="167"/>
                    </a:lnTo>
                    <a:cubicBezTo>
                      <a:pt x="442" y="50"/>
                      <a:pt x="353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4482735" y="3106855"/>
                <a:ext cx="24297" cy="44437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443" extrusionOk="0">
                    <a:moveTo>
                      <a:pt x="524" y="0"/>
                    </a:moveTo>
                    <a:cubicBezTo>
                      <a:pt x="436" y="0"/>
                      <a:pt x="350" y="50"/>
                      <a:pt x="318" y="164"/>
                    </a:cubicBezTo>
                    <a:lnTo>
                      <a:pt x="42" y="1166"/>
                    </a:lnTo>
                    <a:cubicBezTo>
                      <a:pt x="0" y="1300"/>
                      <a:pt x="97" y="1443"/>
                      <a:pt x="245" y="1443"/>
                    </a:cubicBezTo>
                    <a:cubicBezTo>
                      <a:pt x="249" y="1443"/>
                      <a:pt x="254" y="1443"/>
                      <a:pt x="258" y="1443"/>
                    </a:cubicBezTo>
                    <a:cubicBezTo>
                      <a:pt x="353" y="1443"/>
                      <a:pt x="439" y="1373"/>
                      <a:pt x="457" y="1278"/>
                    </a:cubicBezTo>
                    <a:lnTo>
                      <a:pt x="742" y="276"/>
                    </a:lnTo>
                    <a:cubicBezTo>
                      <a:pt x="788" y="110"/>
                      <a:pt x="655" y="0"/>
                      <a:pt x="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4606746" y="3259599"/>
                <a:ext cx="51181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02" extrusionOk="0">
                    <a:moveTo>
                      <a:pt x="1347" y="0"/>
                    </a:moveTo>
                    <a:cubicBezTo>
                      <a:pt x="1328" y="0"/>
                      <a:pt x="1307" y="3"/>
                      <a:pt x="1286" y="8"/>
                    </a:cubicBezTo>
                    <a:lnTo>
                      <a:pt x="283" y="267"/>
                    </a:lnTo>
                    <a:cubicBezTo>
                      <a:pt x="1" y="300"/>
                      <a:pt x="38" y="701"/>
                      <a:pt x="302" y="701"/>
                    </a:cubicBezTo>
                    <a:cubicBezTo>
                      <a:pt x="313" y="701"/>
                      <a:pt x="324" y="700"/>
                      <a:pt x="335" y="699"/>
                    </a:cubicBezTo>
                    <a:cubicBezTo>
                      <a:pt x="353" y="690"/>
                      <a:pt x="370" y="690"/>
                      <a:pt x="387" y="690"/>
                    </a:cubicBezTo>
                    <a:lnTo>
                      <a:pt x="1398" y="431"/>
                    </a:lnTo>
                    <a:cubicBezTo>
                      <a:pt x="1662" y="367"/>
                      <a:pt x="1585" y="0"/>
                      <a:pt x="13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606069" y="3360113"/>
                <a:ext cx="50781" cy="22234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722" extrusionOk="0">
                    <a:moveTo>
                      <a:pt x="308" y="0"/>
                    </a:moveTo>
                    <a:cubicBezTo>
                      <a:pt x="80" y="0"/>
                      <a:pt x="1" y="354"/>
                      <a:pt x="254" y="425"/>
                    </a:cubicBezTo>
                    <a:lnTo>
                      <a:pt x="1264" y="710"/>
                    </a:lnTo>
                    <a:cubicBezTo>
                      <a:pt x="1282" y="718"/>
                      <a:pt x="1299" y="718"/>
                      <a:pt x="1316" y="718"/>
                    </a:cubicBezTo>
                    <a:cubicBezTo>
                      <a:pt x="1330" y="720"/>
                      <a:pt x="1344" y="721"/>
                      <a:pt x="1357" y="721"/>
                    </a:cubicBezTo>
                    <a:cubicBezTo>
                      <a:pt x="1614" y="721"/>
                      <a:pt x="1648" y="328"/>
                      <a:pt x="1377" y="286"/>
                    </a:cubicBezTo>
                    <a:lnTo>
                      <a:pt x="375" y="10"/>
                    </a:lnTo>
                    <a:cubicBezTo>
                      <a:pt x="351" y="3"/>
                      <a:pt x="329" y="0"/>
                      <a:pt x="3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4477961" y="3486465"/>
                <a:ext cx="23373" cy="4456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447" extrusionOk="0">
                    <a:moveTo>
                      <a:pt x="263" y="0"/>
                    </a:moveTo>
                    <a:cubicBezTo>
                      <a:pt x="132" y="0"/>
                      <a:pt x="1" y="106"/>
                      <a:pt x="41" y="270"/>
                    </a:cubicBezTo>
                    <a:lnTo>
                      <a:pt x="301" y="1281"/>
                    </a:lnTo>
                    <a:cubicBezTo>
                      <a:pt x="325" y="1379"/>
                      <a:pt x="403" y="1446"/>
                      <a:pt x="499" y="1446"/>
                    </a:cubicBezTo>
                    <a:cubicBezTo>
                      <a:pt x="505" y="1446"/>
                      <a:pt x="511" y="1446"/>
                      <a:pt x="517" y="1445"/>
                    </a:cubicBezTo>
                    <a:lnTo>
                      <a:pt x="569" y="1445"/>
                    </a:lnTo>
                    <a:cubicBezTo>
                      <a:pt x="681" y="1411"/>
                      <a:pt x="759" y="1290"/>
                      <a:pt x="724" y="1178"/>
                    </a:cubicBezTo>
                    <a:lnTo>
                      <a:pt x="473" y="167"/>
                    </a:lnTo>
                    <a:cubicBezTo>
                      <a:pt x="442" y="50"/>
                      <a:pt x="353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4482673" y="3507283"/>
                <a:ext cx="17615" cy="2371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70" extrusionOk="0">
                    <a:moveTo>
                      <a:pt x="1" y="0"/>
                    </a:moveTo>
                    <a:lnTo>
                      <a:pt x="148" y="605"/>
                    </a:lnTo>
                    <a:cubicBezTo>
                      <a:pt x="174" y="709"/>
                      <a:pt x="260" y="769"/>
                      <a:pt x="364" y="769"/>
                    </a:cubicBezTo>
                    <a:lnTo>
                      <a:pt x="416" y="769"/>
                    </a:lnTo>
                    <a:cubicBezTo>
                      <a:pt x="493" y="744"/>
                      <a:pt x="545" y="692"/>
                      <a:pt x="571" y="614"/>
                    </a:cubicBezTo>
                    <a:cubicBezTo>
                      <a:pt x="372" y="415"/>
                      <a:pt x="182" y="21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4377323" y="3485234"/>
                <a:ext cx="24082" cy="4443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443" extrusionOk="0">
                    <a:moveTo>
                      <a:pt x="517" y="0"/>
                    </a:moveTo>
                    <a:cubicBezTo>
                      <a:pt x="429" y="0"/>
                      <a:pt x="342" y="49"/>
                      <a:pt x="311" y="163"/>
                    </a:cubicBezTo>
                    <a:lnTo>
                      <a:pt x="35" y="1166"/>
                    </a:lnTo>
                    <a:cubicBezTo>
                      <a:pt x="0" y="1278"/>
                      <a:pt x="69" y="1408"/>
                      <a:pt x="190" y="1434"/>
                    </a:cubicBezTo>
                    <a:cubicBezTo>
                      <a:pt x="208" y="1442"/>
                      <a:pt x="225" y="1442"/>
                      <a:pt x="242" y="1442"/>
                    </a:cubicBezTo>
                    <a:cubicBezTo>
                      <a:pt x="346" y="1442"/>
                      <a:pt x="432" y="1373"/>
                      <a:pt x="458" y="1287"/>
                    </a:cubicBezTo>
                    <a:lnTo>
                      <a:pt x="735" y="276"/>
                    </a:lnTo>
                    <a:cubicBezTo>
                      <a:pt x="781" y="110"/>
                      <a:pt x="648" y="0"/>
                      <a:pt x="5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4225720" y="3355371"/>
                <a:ext cx="51181" cy="2161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02" extrusionOk="0">
                    <a:moveTo>
                      <a:pt x="1347" y="1"/>
                    </a:moveTo>
                    <a:cubicBezTo>
                      <a:pt x="1327" y="1"/>
                      <a:pt x="1307" y="3"/>
                      <a:pt x="1286" y="8"/>
                    </a:cubicBezTo>
                    <a:lnTo>
                      <a:pt x="283" y="268"/>
                    </a:lnTo>
                    <a:cubicBezTo>
                      <a:pt x="1" y="301"/>
                      <a:pt x="38" y="702"/>
                      <a:pt x="302" y="702"/>
                    </a:cubicBezTo>
                    <a:cubicBezTo>
                      <a:pt x="313" y="702"/>
                      <a:pt x="324" y="701"/>
                      <a:pt x="335" y="700"/>
                    </a:cubicBezTo>
                    <a:cubicBezTo>
                      <a:pt x="352" y="700"/>
                      <a:pt x="370" y="691"/>
                      <a:pt x="387" y="691"/>
                    </a:cubicBezTo>
                    <a:lnTo>
                      <a:pt x="1398" y="432"/>
                    </a:lnTo>
                    <a:cubicBezTo>
                      <a:pt x="1662" y="368"/>
                      <a:pt x="1585" y="1"/>
                      <a:pt x="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4227690" y="3254209"/>
                <a:ext cx="50873" cy="2248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730" extrusionOk="0">
                    <a:moveTo>
                      <a:pt x="307" y="1"/>
                    </a:moveTo>
                    <a:cubicBezTo>
                      <a:pt x="74" y="1"/>
                      <a:pt x="0" y="362"/>
                      <a:pt x="254" y="433"/>
                    </a:cubicBezTo>
                    <a:lnTo>
                      <a:pt x="1256" y="719"/>
                    </a:lnTo>
                    <a:cubicBezTo>
                      <a:pt x="1282" y="719"/>
                      <a:pt x="1299" y="719"/>
                      <a:pt x="1317" y="727"/>
                    </a:cubicBezTo>
                    <a:cubicBezTo>
                      <a:pt x="1327" y="728"/>
                      <a:pt x="1338" y="729"/>
                      <a:pt x="1348" y="729"/>
                    </a:cubicBezTo>
                    <a:cubicBezTo>
                      <a:pt x="1606" y="729"/>
                      <a:pt x="1651" y="328"/>
                      <a:pt x="1377" y="295"/>
                    </a:cubicBezTo>
                    <a:lnTo>
                      <a:pt x="375" y="10"/>
                    </a:lnTo>
                    <a:cubicBezTo>
                      <a:pt x="351" y="4"/>
                      <a:pt x="328" y="1"/>
                      <a:pt x="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4561724" y="3162748"/>
                <a:ext cx="41912" cy="36184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175" extrusionOk="0">
                    <a:moveTo>
                      <a:pt x="1041" y="1"/>
                    </a:moveTo>
                    <a:cubicBezTo>
                      <a:pt x="990" y="1"/>
                      <a:pt x="937" y="21"/>
                      <a:pt x="890" y="68"/>
                    </a:cubicBezTo>
                    <a:lnTo>
                      <a:pt x="147" y="794"/>
                    </a:lnTo>
                    <a:cubicBezTo>
                      <a:pt x="0" y="932"/>
                      <a:pt x="104" y="1174"/>
                      <a:pt x="302" y="1174"/>
                    </a:cubicBezTo>
                    <a:cubicBezTo>
                      <a:pt x="354" y="1174"/>
                      <a:pt x="415" y="1148"/>
                      <a:pt x="458" y="1114"/>
                    </a:cubicBezTo>
                    <a:lnTo>
                      <a:pt x="1201" y="379"/>
                    </a:lnTo>
                    <a:cubicBezTo>
                      <a:pt x="1361" y="226"/>
                      <a:pt x="1213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4558644" y="3440365"/>
                <a:ext cx="41142" cy="3661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89" extrusionOk="0">
                    <a:moveTo>
                      <a:pt x="313" y="1"/>
                    </a:moveTo>
                    <a:cubicBezTo>
                      <a:pt x="145" y="1"/>
                      <a:pt x="1" y="218"/>
                      <a:pt x="152" y="376"/>
                    </a:cubicBezTo>
                    <a:lnTo>
                      <a:pt x="886" y="1119"/>
                    </a:lnTo>
                    <a:cubicBezTo>
                      <a:pt x="921" y="1163"/>
                      <a:pt x="981" y="1188"/>
                      <a:pt x="1042" y="1188"/>
                    </a:cubicBezTo>
                    <a:cubicBezTo>
                      <a:pt x="1241" y="1188"/>
                      <a:pt x="1336" y="946"/>
                      <a:pt x="1197" y="817"/>
                    </a:cubicBezTo>
                    <a:lnTo>
                      <a:pt x="472" y="74"/>
                    </a:lnTo>
                    <a:cubicBezTo>
                      <a:pt x="422" y="22"/>
                      <a:pt x="366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4282598" y="3437594"/>
                <a:ext cx="40033" cy="3593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67" extrusionOk="0">
                    <a:moveTo>
                      <a:pt x="987" y="0"/>
                    </a:moveTo>
                    <a:cubicBezTo>
                      <a:pt x="935" y="0"/>
                      <a:pt x="880" y="21"/>
                      <a:pt x="830" y="69"/>
                    </a:cubicBezTo>
                    <a:lnTo>
                      <a:pt x="87" y="795"/>
                    </a:lnTo>
                    <a:cubicBezTo>
                      <a:pt x="0" y="881"/>
                      <a:pt x="0" y="1019"/>
                      <a:pt x="87" y="1106"/>
                    </a:cubicBezTo>
                    <a:cubicBezTo>
                      <a:pt x="130" y="1149"/>
                      <a:pt x="190" y="1166"/>
                      <a:pt x="242" y="1166"/>
                    </a:cubicBezTo>
                    <a:cubicBezTo>
                      <a:pt x="303" y="1166"/>
                      <a:pt x="354" y="1149"/>
                      <a:pt x="398" y="1106"/>
                    </a:cubicBezTo>
                    <a:lnTo>
                      <a:pt x="1141" y="380"/>
                    </a:lnTo>
                    <a:cubicBezTo>
                      <a:pt x="1300" y="221"/>
                      <a:pt x="1159" y="0"/>
                      <a:pt x="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4283830" y="3159484"/>
                <a:ext cx="39510" cy="36523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186" extrusionOk="0">
                    <a:moveTo>
                      <a:pt x="314" y="1"/>
                    </a:moveTo>
                    <a:cubicBezTo>
                      <a:pt x="144" y="1"/>
                      <a:pt x="1" y="215"/>
                      <a:pt x="159" y="373"/>
                    </a:cubicBezTo>
                    <a:lnTo>
                      <a:pt x="885" y="1116"/>
                    </a:lnTo>
                    <a:cubicBezTo>
                      <a:pt x="928" y="1159"/>
                      <a:pt x="980" y="1185"/>
                      <a:pt x="1040" y="1185"/>
                    </a:cubicBezTo>
                    <a:cubicBezTo>
                      <a:pt x="1101" y="1185"/>
                      <a:pt x="1153" y="1159"/>
                      <a:pt x="1196" y="1125"/>
                    </a:cubicBezTo>
                    <a:cubicBezTo>
                      <a:pt x="1282" y="1038"/>
                      <a:pt x="1282" y="900"/>
                      <a:pt x="1196" y="814"/>
                    </a:cubicBezTo>
                    <a:lnTo>
                      <a:pt x="470" y="70"/>
                    </a:lnTo>
                    <a:cubicBezTo>
                      <a:pt x="421" y="21"/>
                      <a:pt x="366" y="1"/>
                      <a:pt x="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4361803" y="3189016"/>
                <a:ext cx="187172" cy="136822"/>
              </a:xfrm>
              <a:custGeom>
                <a:avLst/>
                <a:gdLst/>
                <a:ahLst/>
                <a:cxnLst/>
                <a:rect l="l" t="t" r="r" b="b"/>
                <a:pathLst>
                  <a:path w="6078" h="4443" extrusionOk="0">
                    <a:moveTo>
                      <a:pt x="235" y="1"/>
                    </a:moveTo>
                    <a:cubicBezTo>
                      <a:pt x="118" y="1"/>
                      <a:pt x="1" y="131"/>
                      <a:pt x="89" y="261"/>
                    </a:cubicBezTo>
                    <a:lnTo>
                      <a:pt x="2466" y="4278"/>
                    </a:lnTo>
                    <a:cubicBezTo>
                      <a:pt x="2500" y="4330"/>
                      <a:pt x="2552" y="4356"/>
                      <a:pt x="2604" y="4365"/>
                    </a:cubicBezTo>
                    <a:lnTo>
                      <a:pt x="5887" y="4443"/>
                    </a:lnTo>
                    <a:lnTo>
                      <a:pt x="5896" y="4443"/>
                    </a:lnTo>
                    <a:cubicBezTo>
                      <a:pt x="6077" y="4408"/>
                      <a:pt x="6077" y="4140"/>
                      <a:pt x="5896" y="4114"/>
                    </a:cubicBezTo>
                    <a:lnTo>
                      <a:pt x="2699" y="4037"/>
                    </a:lnTo>
                    <a:lnTo>
                      <a:pt x="375" y="97"/>
                    </a:lnTo>
                    <a:cubicBezTo>
                      <a:pt x="342" y="28"/>
                      <a:pt x="288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4410028" y="3293350"/>
                <a:ext cx="60327" cy="4998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23" extrusionOk="0">
                    <a:moveTo>
                      <a:pt x="1043" y="0"/>
                    </a:moveTo>
                    <a:cubicBezTo>
                      <a:pt x="975" y="0"/>
                      <a:pt x="907" y="9"/>
                      <a:pt x="839" y="26"/>
                    </a:cubicBezTo>
                    <a:cubicBezTo>
                      <a:pt x="139" y="199"/>
                      <a:pt x="1" y="1132"/>
                      <a:pt x="623" y="1504"/>
                    </a:cubicBezTo>
                    <a:cubicBezTo>
                      <a:pt x="758" y="1586"/>
                      <a:pt x="900" y="1622"/>
                      <a:pt x="1037" y="1622"/>
                    </a:cubicBezTo>
                    <a:cubicBezTo>
                      <a:pt x="1525" y="1622"/>
                      <a:pt x="1959" y="1160"/>
                      <a:pt x="1824" y="614"/>
                    </a:cubicBezTo>
                    <a:cubicBezTo>
                      <a:pt x="1729" y="243"/>
                      <a:pt x="1402" y="0"/>
                      <a:pt x="10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4415355" y="3293350"/>
                <a:ext cx="38617" cy="4976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616" extrusionOk="0">
                    <a:moveTo>
                      <a:pt x="865" y="0"/>
                    </a:moveTo>
                    <a:cubicBezTo>
                      <a:pt x="800" y="0"/>
                      <a:pt x="733" y="10"/>
                      <a:pt x="666" y="26"/>
                    </a:cubicBezTo>
                    <a:cubicBezTo>
                      <a:pt x="243" y="139"/>
                      <a:pt x="1" y="571"/>
                      <a:pt x="104" y="1003"/>
                    </a:cubicBezTo>
                    <a:cubicBezTo>
                      <a:pt x="195" y="1371"/>
                      <a:pt x="527" y="1616"/>
                      <a:pt x="897" y="1616"/>
                    </a:cubicBezTo>
                    <a:cubicBezTo>
                      <a:pt x="952" y="1616"/>
                      <a:pt x="1008" y="1610"/>
                      <a:pt x="1064" y="1599"/>
                    </a:cubicBezTo>
                    <a:cubicBezTo>
                      <a:pt x="1133" y="1573"/>
                      <a:pt x="1193" y="1547"/>
                      <a:pt x="1254" y="1513"/>
                    </a:cubicBezTo>
                    <a:cubicBezTo>
                      <a:pt x="1081" y="1279"/>
                      <a:pt x="968" y="1003"/>
                      <a:pt x="925" y="709"/>
                    </a:cubicBezTo>
                    <a:cubicBezTo>
                      <a:pt x="899" y="476"/>
                      <a:pt x="908" y="234"/>
                      <a:pt x="968" y="9"/>
                    </a:cubicBezTo>
                    <a:cubicBezTo>
                      <a:pt x="935" y="3"/>
                      <a:pt x="900" y="0"/>
                      <a:pt x="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 rot="8486827">
              <a:off x="6288216" y="2357395"/>
              <a:ext cx="2645643" cy="841916"/>
              <a:chOff x="7710297" y="2870011"/>
              <a:chExt cx="992523" cy="315864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7710297" y="2870011"/>
                <a:ext cx="992523" cy="315864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0257" extrusionOk="0">
                    <a:moveTo>
                      <a:pt x="1836" y="6138"/>
                    </a:moveTo>
                    <a:cubicBezTo>
                      <a:pt x="2010" y="6138"/>
                      <a:pt x="2165" y="6261"/>
                      <a:pt x="2203" y="6438"/>
                    </a:cubicBezTo>
                    <a:lnTo>
                      <a:pt x="2592" y="8650"/>
                    </a:lnTo>
                    <a:cubicBezTo>
                      <a:pt x="2627" y="8848"/>
                      <a:pt x="2489" y="9038"/>
                      <a:pt x="2290" y="9082"/>
                    </a:cubicBezTo>
                    <a:lnTo>
                      <a:pt x="2212" y="9090"/>
                    </a:lnTo>
                    <a:cubicBezTo>
                      <a:pt x="2190" y="9094"/>
                      <a:pt x="2169" y="9096"/>
                      <a:pt x="2148" y="9096"/>
                    </a:cubicBezTo>
                    <a:cubicBezTo>
                      <a:pt x="1974" y="9096"/>
                      <a:pt x="1819" y="8974"/>
                      <a:pt x="1789" y="8797"/>
                    </a:cubicBezTo>
                    <a:lnTo>
                      <a:pt x="1400" y="6585"/>
                    </a:lnTo>
                    <a:cubicBezTo>
                      <a:pt x="1365" y="6386"/>
                      <a:pt x="1495" y="6196"/>
                      <a:pt x="1694" y="6161"/>
                    </a:cubicBezTo>
                    <a:lnTo>
                      <a:pt x="1771" y="6144"/>
                    </a:lnTo>
                    <a:cubicBezTo>
                      <a:pt x="1793" y="6140"/>
                      <a:pt x="1814" y="6138"/>
                      <a:pt x="1836" y="6138"/>
                    </a:cubicBezTo>
                    <a:close/>
                    <a:moveTo>
                      <a:pt x="31391" y="1"/>
                    </a:moveTo>
                    <a:lnTo>
                      <a:pt x="0" y="5530"/>
                    </a:lnTo>
                    <a:lnTo>
                      <a:pt x="838" y="10257"/>
                    </a:lnTo>
                    <a:lnTo>
                      <a:pt x="32229" y="4727"/>
                    </a:lnTo>
                    <a:lnTo>
                      <a:pt x="313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7720921" y="2969263"/>
                <a:ext cx="981899" cy="216612"/>
              </a:xfrm>
              <a:custGeom>
                <a:avLst/>
                <a:gdLst/>
                <a:ahLst/>
                <a:cxnLst/>
                <a:rect l="l" t="t" r="r" b="b"/>
                <a:pathLst>
                  <a:path w="31885" h="7034" extrusionOk="0">
                    <a:moveTo>
                      <a:pt x="31616" y="0"/>
                    </a:moveTo>
                    <a:cubicBezTo>
                      <a:pt x="21939" y="2489"/>
                      <a:pt x="12011" y="3897"/>
                      <a:pt x="2023" y="4200"/>
                    </a:cubicBezTo>
                    <a:lnTo>
                      <a:pt x="2247" y="5427"/>
                    </a:lnTo>
                    <a:cubicBezTo>
                      <a:pt x="2282" y="5625"/>
                      <a:pt x="2144" y="5815"/>
                      <a:pt x="1945" y="5859"/>
                    </a:cubicBezTo>
                    <a:lnTo>
                      <a:pt x="1867" y="5867"/>
                    </a:lnTo>
                    <a:cubicBezTo>
                      <a:pt x="1845" y="5871"/>
                      <a:pt x="1824" y="5873"/>
                      <a:pt x="1803" y="5873"/>
                    </a:cubicBezTo>
                    <a:cubicBezTo>
                      <a:pt x="1629" y="5873"/>
                      <a:pt x="1474" y="5751"/>
                      <a:pt x="1444" y="5574"/>
                    </a:cubicBezTo>
                    <a:lnTo>
                      <a:pt x="1202" y="4226"/>
                    </a:lnTo>
                    <a:cubicBezTo>
                      <a:pt x="804" y="4234"/>
                      <a:pt x="398" y="4243"/>
                      <a:pt x="1" y="4243"/>
                    </a:cubicBezTo>
                    <a:lnTo>
                      <a:pt x="493" y="7034"/>
                    </a:lnTo>
                    <a:lnTo>
                      <a:pt x="31884" y="1504"/>
                    </a:lnTo>
                    <a:lnTo>
                      <a:pt x="316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7710297" y="2870011"/>
                <a:ext cx="974415" cy="213964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6948" extrusionOk="0">
                    <a:moveTo>
                      <a:pt x="31391" y="1"/>
                    </a:moveTo>
                    <a:lnTo>
                      <a:pt x="0" y="5530"/>
                    </a:lnTo>
                    <a:lnTo>
                      <a:pt x="251" y="6947"/>
                    </a:lnTo>
                    <a:lnTo>
                      <a:pt x="1426" y="6740"/>
                    </a:lnTo>
                    <a:lnTo>
                      <a:pt x="1400" y="6585"/>
                    </a:lnTo>
                    <a:cubicBezTo>
                      <a:pt x="1365" y="6386"/>
                      <a:pt x="1495" y="6196"/>
                      <a:pt x="1694" y="6161"/>
                    </a:cubicBezTo>
                    <a:lnTo>
                      <a:pt x="1771" y="6144"/>
                    </a:lnTo>
                    <a:cubicBezTo>
                      <a:pt x="1793" y="6140"/>
                      <a:pt x="1814" y="6138"/>
                      <a:pt x="1836" y="6138"/>
                    </a:cubicBezTo>
                    <a:cubicBezTo>
                      <a:pt x="2010" y="6138"/>
                      <a:pt x="2165" y="6261"/>
                      <a:pt x="2203" y="6438"/>
                    </a:cubicBezTo>
                    <a:lnTo>
                      <a:pt x="2229" y="6593"/>
                    </a:lnTo>
                    <a:lnTo>
                      <a:pt x="31642" y="1409"/>
                    </a:lnTo>
                    <a:lnTo>
                      <a:pt x="313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7715594" y="3062911"/>
                <a:ext cx="40742" cy="21064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84" extrusionOk="0">
                    <a:moveTo>
                      <a:pt x="1323" y="1"/>
                    </a:moveTo>
                    <a:lnTo>
                      <a:pt x="1" y="234"/>
                    </a:lnTo>
                    <a:lnTo>
                      <a:pt x="87" y="683"/>
                    </a:lnTo>
                    <a:lnTo>
                      <a:pt x="1254" y="476"/>
                    </a:lnTo>
                    <a:lnTo>
                      <a:pt x="1228" y="321"/>
                    </a:lnTo>
                    <a:cubicBezTo>
                      <a:pt x="1202" y="200"/>
                      <a:pt x="1245" y="87"/>
                      <a:pt x="1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7771764" y="2899821"/>
                <a:ext cx="912949" cy="173253"/>
              </a:xfrm>
              <a:custGeom>
                <a:avLst/>
                <a:gdLst/>
                <a:ahLst/>
                <a:cxnLst/>
                <a:rect l="l" t="t" r="r" b="b"/>
                <a:pathLst>
                  <a:path w="29646" h="5626" extrusionOk="0">
                    <a:moveTo>
                      <a:pt x="29568" y="0"/>
                    </a:moveTo>
                    <a:lnTo>
                      <a:pt x="0" y="5210"/>
                    </a:lnTo>
                    <a:cubicBezTo>
                      <a:pt x="112" y="5262"/>
                      <a:pt x="181" y="5357"/>
                      <a:pt x="207" y="5470"/>
                    </a:cubicBezTo>
                    <a:lnTo>
                      <a:pt x="233" y="5625"/>
                    </a:lnTo>
                    <a:lnTo>
                      <a:pt x="29646" y="441"/>
                    </a:lnTo>
                    <a:lnTo>
                      <a:pt x="295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7822298" y="3106547"/>
                <a:ext cx="16260" cy="6205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5" extrusionOk="0">
                    <a:moveTo>
                      <a:pt x="174" y="1"/>
                    </a:moveTo>
                    <a:lnTo>
                      <a:pt x="1" y="27"/>
                    </a:lnTo>
                    <a:lnTo>
                      <a:pt x="346" y="2014"/>
                    </a:lnTo>
                    <a:lnTo>
                      <a:pt x="528" y="1988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7860084" y="3099896"/>
                <a:ext cx="16260" cy="6205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5" extrusionOk="0">
                    <a:moveTo>
                      <a:pt x="182" y="1"/>
                    </a:moveTo>
                    <a:lnTo>
                      <a:pt x="1" y="27"/>
                    </a:lnTo>
                    <a:lnTo>
                      <a:pt x="355" y="2014"/>
                    </a:lnTo>
                    <a:lnTo>
                      <a:pt x="528" y="1988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7898147" y="3093244"/>
                <a:ext cx="16260" cy="6205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5" extrusionOk="0">
                    <a:moveTo>
                      <a:pt x="173" y="1"/>
                    </a:moveTo>
                    <a:lnTo>
                      <a:pt x="0" y="27"/>
                    </a:lnTo>
                    <a:lnTo>
                      <a:pt x="346" y="2014"/>
                    </a:lnTo>
                    <a:lnTo>
                      <a:pt x="527" y="1988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7936178" y="3086592"/>
                <a:ext cx="16260" cy="6205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5" extrusionOk="0">
                    <a:moveTo>
                      <a:pt x="174" y="1"/>
                    </a:moveTo>
                    <a:lnTo>
                      <a:pt x="1" y="27"/>
                    </a:lnTo>
                    <a:lnTo>
                      <a:pt x="346" y="2014"/>
                    </a:lnTo>
                    <a:lnTo>
                      <a:pt x="528" y="1988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7973964" y="3079694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4" y="0"/>
                    </a:moveTo>
                    <a:lnTo>
                      <a:pt x="1" y="35"/>
                    </a:lnTo>
                    <a:lnTo>
                      <a:pt x="346" y="2022"/>
                    </a:lnTo>
                    <a:lnTo>
                      <a:pt x="528" y="1988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8011749" y="3073042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82" y="0"/>
                    </a:moveTo>
                    <a:lnTo>
                      <a:pt x="1" y="35"/>
                    </a:lnTo>
                    <a:lnTo>
                      <a:pt x="355" y="2022"/>
                    </a:lnTo>
                    <a:lnTo>
                      <a:pt x="528" y="19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8049812" y="3066391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3" y="0"/>
                    </a:moveTo>
                    <a:lnTo>
                      <a:pt x="0" y="35"/>
                    </a:lnTo>
                    <a:lnTo>
                      <a:pt x="346" y="2022"/>
                    </a:lnTo>
                    <a:lnTo>
                      <a:pt x="527" y="198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8087844" y="3059739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4" y="0"/>
                    </a:moveTo>
                    <a:lnTo>
                      <a:pt x="1" y="35"/>
                    </a:lnTo>
                    <a:lnTo>
                      <a:pt x="347" y="2022"/>
                    </a:lnTo>
                    <a:lnTo>
                      <a:pt x="528" y="1988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8125774" y="3053303"/>
                <a:ext cx="15983" cy="62052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015" extrusionOk="0">
                    <a:moveTo>
                      <a:pt x="173" y="1"/>
                    </a:moveTo>
                    <a:lnTo>
                      <a:pt x="0" y="36"/>
                    </a:lnTo>
                    <a:lnTo>
                      <a:pt x="346" y="2014"/>
                    </a:lnTo>
                    <a:lnTo>
                      <a:pt x="519" y="198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8163415" y="3046436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82" y="0"/>
                    </a:moveTo>
                    <a:lnTo>
                      <a:pt x="1" y="26"/>
                    </a:lnTo>
                    <a:lnTo>
                      <a:pt x="355" y="2013"/>
                    </a:lnTo>
                    <a:lnTo>
                      <a:pt x="528" y="1987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8201477" y="3039784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73" y="0"/>
                    </a:moveTo>
                    <a:lnTo>
                      <a:pt x="0" y="26"/>
                    </a:lnTo>
                    <a:lnTo>
                      <a:pt x="346" y="2013"/>
                    </a:lnTo>
                    <a:lnTo>
                      <a:pt x="528" y="198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8239263" y="3033132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82" y="0"/>
                    </a:moveTo>
                    <a:lnTo>
                      <a:pt x="0" y="26"/>
                    </a:lnTo>
                    <a:lnTo>
                      <a:pt x="355" y="2013"/>
                    </a:lnTo>
                    <a:lnTo>
                      <a:pt x="527" y="1987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8277176" y="3030069"/>
                <a:ext cx="16260" cy="61744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05" extrusionOk="0">
                    <a:moveTo>
                      <a:pt x="182" y="0"/>
                    </a:moveTo>
                    <a:lnTo>
                      <a:pt x="1" y="35"/>
                    </a:lnTo>
                    <a:lnTo>
                      <a:pt x="346" y="2005"/>
                    </a:lnTo>
                    <a:lnTo>
                      <a:pt x="528" y="1979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8315080" y="3019552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82" y="0"/>
                    </a:moveTo>
                    <a:lnTo>
                      <a:pt x="1" y="35"/>
                    </a:lnTo>
                    <a:lnTo>
                      <a:pt x="355" y="2022"/>
                    </a:lnTo>
                    <a:lnTo>
                      <a:pt x="528" y="19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8353143" y="3012900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3" y="0"/>
                    </a:moveTo>
                    <a:lnTo>
                      <a:pt x="1" y="35"/>
                    </a:lnTo>
                    <a:lnTo>
                      <a:pt x="346" y="2022"/>
                    </a:lnTo>
                    <a:lnTo>
                      <a:pt x="528" y="198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8390928" y="3006248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82" y="0"/>
                    </a:moveTo>
                    <a:lnTo>
                      <a:pt x="0" y="35"/>
                    </a:lnTo>
                    <a:lnTo>
                      <a:pt x="355" y="2022"/>
                    </a:lnTo>
                    <a:lnTo>
                      <a:pt x="528" y="19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8428991" y="2999596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73" y="0"/>
                    </a:moveTo>
                    <a:lnTo>
                      <a:pt x="0" y="26"/>
                    </a:lnTo>
                    <a:lnTo>
                      <a:pt x="346" y="2014"/>
                    </a:lnTo>
                    <a:lnTo>
                      <a:pt x="527" y="198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467023" y="2992945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3" y="0"/>
                    </a:moveTo>
                    <a:lnTo>
                      <a:pt x="1" y="26"/>
                    </a:lnTo>
                    <a:lnTo>
                      <a:pt x="346" y="2022"/>
                    </a:lnTo>
                    <a:lnTo>
                      <a:pt x="528" y="198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8504808" y="2986293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73" y="0"/>
                    </a:moveTo>
                    <a:lnTo>
                      <a:pt x="1" y="26"/>
                    </a:lnTo>
                    <a:lnTo>
                      <a:pt x="346" y="2014"/>
                    </a:lnTo>
                    <a:lnTo>
                      <a:pt x="528" y="198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8542593" y="2979641"/>
                <a:ext cx="16260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14" extrusionOk="0">
                    <a:moveTo>
                      <a:pt x="182" y="0"/>
                    </a:moveTo>
                    <a:lnTo>
                      <a:pt x="1" y="26"/>
                    </a:lnTo>
                    <a:lnTo>
                      <a:pt x="355" y="2014"/>
                    </a:lnTo>
                    <a:lnTo>
                      <a:pt x="528" y="19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8580786" y="2972577"/>
                <a:ext cx="15983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006" extrusionOk="0">
                    <a:moveTo>
                      <a:pt x="173" y="1"/>
                    </a:moveTo>
                    <a:lnTo>
                      <a:pt x="0" y="27"/>
                    </a:lnTo>
                    <a:lnTo>
                      <a:pt x="346" y="2005"/>
                    </a:lnTo>
                    <a:lnTo>
                      <a:pt x="518" y="1979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8618688" y="2966061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74" y="1"/>
                    </a:moveTo>
                    <a:lnTo>
                      <a:pt x="1" y="35"/>
                    </a:lnTo>
                    <a:lnTo>
                      <a:pt x="346" y="2023"/>
                    </a:lnTo>
                    <a:lnTo>
                      <a:pt x="528" y="1988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8656473" y="2959409"/>
                <a:ext cx="16260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2023" extrusionOk="0">
                    <a:moveTo>
                      <a:pt x="182" y="1"/>
                    </a:moveTo>
                    <a:lnTo>
                      <a:pt x="1" y="35"/>
                    </a:lnTo>
                    <a:lnTo>
                      <a:pt x="355" y="2023"/>
                    </a:lnTo>
                    <a:lnTo>
                      <a:pt x="528" y="1988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5"/>
            <p:cNvGrpSpPr/>
            <p:nvPr/>
          </p:nvGrpSpPr>
          <p:grpSpPr>
            <a:xfrm rot="-1611214">
              <a:off x="5436880" y="936149"/>
              <a:ext cx="801409" cy="1284300"/>
              <a:chOff x="5426232" y="1395700"/>
              <a:chExt cx="673086" cy="1078656"/>
            </a:xfrm>
          </p:grpSpPr>
          <p:sp>
            <p:nvSpPr>
              <p:cNvPr id="160" name="Google Shape;160;p15"/>
              <p:cNvSpPr/>
              <p:nvPr/>
            </p:nvSpPr>
            <p:spPr>
              <a:xfrm>
                <a:off x="5437380" y="1516725"/>
                <a:ext cx="648758" cy="94568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30709" extrusionOk="0">
                    <a:moveTo>
                      <a:pt x="17316" y="0"/>
                    </a:moveTo>
                    <a:lnTo>
                      <a:pt x="15433" y="52"/>
                    </a:lnTo>
                    <a:lnTo>
                      <a:pt x="1" y="27546"/>
                    </a:lnTo>
                    <a:lnTo>
                      <a:pt x="5643" y="30708"/>
                    </a:lnTo>
                    <a:lnTo>
                      <a:pt x="21066" y="3223"/>
                    </a:lnTo>
                    <a:lnTo>
                      <a:pt x="20142" y="1581"/>
                    </a:lnTo>
                    <a:lnTo>
                      <a:pt x="18725" y="786"/>
                    </a:lnTo>
                    <a:lnTo>
                      <a:pt x="173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5437380" y="1516448"/>
                <a:ext cx="547905" cy="899645"/>
              </a:xfrm>
              <a:custGeom>
                <a:avLst/>
                <a:gdLst/>
                <a:ahLst/>
                <a:cxnLst/>
                <a:rect l="l" t="t" r="r" b="b"/>
                <a:pathLst>
                  <a:path w="17792" h="29214" extrusionOk="0">
                    <a:moveTo>
                      <a:pt x="17316" y="1"/>
                    </a:moveTo>
                    <a:lnTo>
                      <a:pt x="15433" y="61"/>
                    </a:lnTo>
                    <a:lnTo>
                      <a:pt x="1" y="27555"/>
                    </a:lnTo>
                    <a:lnTo>
                      <a:pt x="2965" y="29214"/>
                    </a:lnTo>
                    <a:cubicBezTo>
                      <a:pt x="5678" y="18578"/>
                      <a:pt x="10741" y="8684"/>
                      <a:pt x="17792" y="268"/>
                    </a:cubicBezTo>
                    <a:lnTo>
                      <a:pt x="17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5500201" y="1527626"/>
                <a:ext cx="537773" cy="899399"/>
              </a:xfrm>
              <a:custGeom>
                <a:avLst/>
                <a:gdLst/>
                <a:ahLst/>
                <a:cxnLst/>
                <a:rect l="l" t="t" r="r" b="b"/>
                <a:pathLst>
                  <a:path w="17463" h="29206" extrusionOk="0">
                    <a:moveTo>
                      <a:pt x="15916" y="0"/>
                    </a:moveTo>
                    <a:lnTo>
                      <a:pt x="0" y="28341"/>
                    </a:lnTo>
                    <a:lnTo>
                      <a:pt x="1555" y="29205"/>
                    </a:lnTo>
                    <a:lnTo>
                      <a:pt x="17463" y="873"/>
                    </a:lnTo>
                    <a:lnTo>
                      <a:pt x="159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5912608" y="1395700"/>
                <a:ext cx="186710" cy="220307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7154" extrusionOk="0">
                    <a:moveTo>
                      <a:pt x="5803" y="0"/>
                    </a:moveTo>
                    <a:cubicBezTo>
                      <a:pt x="5757" y="0"/>
                      <a:pt x="5711" y="13"/>
                      <a:pt x="5669" y="42"/>
                    </a:cubicBezTo>
                    <a:lnTo>
                      <a:pt x="1" y="3982"/>
                    </a:lnTo>
                    <a:cubicBezTo>
                      <a:pt x="194" y="4090"/>
                      <a:pt x="359" y="4124"/>
                      <a:pt x="512" y="4124"/>
                    </a:cubicBezTo>
                    <a:cubicBezTo>
                      <a:pt x="768" y="4124"/>
                      <a:pt x="988" y="4030"/>
                      <a:pt x="1243" y="4030"/>
                    </a:cubicBezTo>
                    <a:cubicBezTo>
                      <a:pt x="1396" y="4030"/>
                      <a:pt x="1562" y="4064"/>
                      <a:pt x="1755" y="4172"/>
                    </a:cubicBezTo>
                    <a:cubicBezTo>
                      <a:pt x="2455" y="4570"/>
                      <a:pt x="2109" y="5174"/>
                      <a:pt x="2818" y="5572"/>
                    </a:cubicBezTo>
                    <a:cubicBezTo>
                      <a:pt x="3010" y="5680"/>
                      <a:pt x="3175" y="5714"/>
                      <a:pt x="3328" y="5714"/>
                    </a:cubicBezTo>
                    <a:cubicBezTo>
                      <a:pt x="3587" y="5714"/>
                      <a:pt x="3809" y="5616"/>
                      <a:pt x="4069" y="5616"/>
                    </a:cubicBezTo>
                    <a:cubicBezTo>
                      <a:pt x="4219" y="5616"/>
                      <a:pt x="4382" y="5649"/>
                      <a:pt x="4572" y="5753"/>
                    </a:cubicBezTo>
                    <a:cubicBezTo>
                      <a:pt x="5280" y="6151"/>
                      <a:pt x="4935" y="6756"/>
                      <a:pt x="5643" y="7153"/>
                    </a:cubicBezTo>
                    <a:lnTo>
                      <a:pt x="6049" y="258"/>
                    </a:lnTo>
                    <a:cubicBezTo>
                      <a:pt x="6062" y="110"/>
                      <a:pt x="5936" y="0"/>
                      <a:pt x="5803" y="0"/>
                    </a:cubicBezTo>
                    <a:close/>
                  </a:path>
                </a:pathLst>
              </a:custGeom>
              <a:solidFill>
                <a:srgbClr val="F2D6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5912608" y="1395762"/>
                <a:ext cx="185509" cy="13854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4499" extrusionOk="0">
                    <a:moveTo>
                      <a:pt x="5807" y="0"/>
                    </a:moveTo>
                    <a:cubicBezTo>
                      <a:pt x="5760" y="0"/>
                      <a:pt x="5711" y="16"/>
                      <a:pt x="5669" y="49"/>
                    </a:cubicBezTo>
                    <a:lnTo>
                      <a:pt x="1" y="3980"/>
                    </a:lnTo>
                    <a:cubicBezTo>
                      <a:pt x="192" y="4088"/>
                      <a:pt x="356" y="4122"/>
                      <a:pt x="509" y="4122"/>
                    </a:cubicBezTo>
                    <a:cubicBezTo>
                      <a:pt x="763" y="4122"/>
                      <a:pt x="984" y="4028"/>
                      <a:pt x="1239" y="4028"/>
                    </a:cubicBezTo>
                    <a:cubicBezTo>
                      <a:pt x="1391" y="4028"/>
                      <a:pt x="1555" y="4062"/>
                      <a:pt x="1746" y="4170"/>
                    </a:cubicBezTo>
                    <a:cubicBezTo>
                      <a:pt x="1893" y="4248"/>
                      <a:pt x="2014" y="4360"/>
                      <a:pt x="2109" y="4498"/>
                    </a:cubicBezTo>
                    <a:cubicBezTo>
                      <a:pt x="3353" y="2995"/>
                      <a:pt x="4658" y="1543"/>
                      <a:pt x="6023" y="144"/>
                    </a:cubicBezTo>
                    <a:cubicBezTo>
                      <a:pt x="5984" y="54"/>
                      <a:pt x="5897" y="0"/>
                      <a:pt x="5807" y="0"/>
                    </a:cubicBezTo>
                    <a:close/>
                  </a:path>
                </a:pathLst>
              </a:custGeom>
              <a:solidFill>
                <a:srgbClr val="E5C5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6018512" y="1395793"/>
                <a:ext cx="80406" cy="91153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2960" extrusionOk="0">
                    <a:moveTo>
                      <a:pt x="2368" y="1"/>
                    </a:moveTo>
                    <a:cubicBezTo>
                      <a:pt x="2321" y="1"/>
                      <a:pt x="2273" y="15"/>
                      <a:pt x="2230" y="48"/>
                    </a:cubicBezTo>
                    <a:lnTo>
                      <a:pt x="1" y="1594"/>
                    </a:lnTo>
                    <a:lnTo>
                      <a:pt x="2446" y="2959"/>
                    </a:lnTo>
                    <a:lnTo>
                      <a:pt x="2610" y="264"/>
                    </a:lnTo>
                    <a:cubicBezTo>
                      <a:pt x="2610" y="238"/>
                      <a:pt x="2610" y="212"/>
                      <a:pt x="2602" y="186"/>
                    </a:cubicBezTo>
                    <a:cubicBezTo>
                      <a:pt x="2572" y="73"/>
                      <a:pt x="2472" y="1"/>
                      <a:pt x="2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6018512" y="1395762"/>
                <a:ext cx="79605" cy="62699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036" extrusionOk="0">
                    <a:moveTo>
                      <a:pt x="2368" y="0"/>
                    </a:moveTo>
                    <a:cubicBezTo>
                      <a:pt x="2321" y="0"/>
                      <a:pt x="2272" y="16"/>
                      <a:pt x="2230" y="49"/>
                    </a:cubicBezTo>
                    <a:lnTo>
                      <a:pt x="1" y="1587"/>
                    </a:lnTo>
                    <a:lnTo>
                      <a:pt x="804" y="2036"/>
                    </a:lnTo>
                    <a:cubicBezTo>
                      <a:pt x="1383" y="1397"/>
                      <a:pt x="1979" y="766"/>
                      <a:pt x="2584" y="144"/>
                    </a:cubicBezTo>
                    <a:cubicBezTo>
                      <a:pt x="2545" y="54"/>
                      <a:pt x="2458" y="0"/>
                      <a:pt x="2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5426232" y="2353025"/>
                <a:ext cx="196133" cy="121332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3940" extrusionOk="0">
                    <a:moveTo>
                      <a:pt x="1309" y="1"/>
                    </a:moveTo>
                    <a:cubicBezTo>
                      <a:pt x="851" y="1"/>
                      <a:pt x="510" y="127"/>
                      <a:pt x="363" y="389"/>
                    </a:cubicBezTo>
                    <a:cubicBezTo>
                      <a:pt x="0" y="1037"/>
                      <a:pt x="959" y="2273"/>
                      <a:pt x="2523" y="3145"/>
                    </a:cubicBezTo>
                    <a:cubicBezTo>
                      <a:pt x="3450" y="3665"/>
                      <a:pt x="4376" y="3940"/>
                      <a:pt x="5052" y="3940"/>
                    </a:cubicBezTo>
                    <a:cubicBezTo>
                      <a:pt x="5511" y="3940"/>
                      <a:pt x="5855" y="3813"/>
                      <a:pt x="6005" y="3551"/>
                    </a:cubicBezTo>
                    <a:cubicBezTo>
                      <a:pt x="6368" y="2903"/>
                      <a:pt x="5400" y="1668"/>
                      <a:pt x="3845" y="795"/>
                    </a:cubicBezTo>
                    <a:cubicBezTo>
                      <a:pt x="2913" y="275"/>
                      <a:pt x="1985" y="1"/>
                      <a:pt x="1309" y="1"/>
                    </a:cubicBezTo>
                    <a:close/>
                  </a:path>
                </a:pathLst>
              </a:custGeom>
              <a:solidFill>
                <a:srgbClr val="F2D6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5426232" y="2352871"/>
                <a:ext cx="113356" cy="104487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393" extrusionOk="0">
                    <a:moveTo>
                      <a:pt x="1307" y="0"/>
                    </a:moveTo>
                    <a:cubicBezTo>
                      <a:pt x="851" y="0"/>
                      <a:pt x="511" y="126"/>
                      <a:pt x="363" y="385"/>
                    </a:cubicBezTo>
                    <a:cubicBezTo>
                      <a:pt x="0" y="1042"/>
                      <a:pt x="959" y="2278"/>
                      <a:pt x="2523" y="3150"/>
                    </a:cubicBezTo>
                    <a:cubicBezTo>
                      <a:pt x="2687" y="3237"/>
                      <a:pt x="2843" y="3323"/>
                      <a:pt x="2998" y="3392"/>
                    </a:cubicBezTo>
                    <a:cubicBezTo>
                      <a:pt x="3206" y="2494"/>
                      <a:pt x="3439" y="1604"/>
                      <a:pt x="3681" y="714"/>
                    </a:cubicBezTo>
                    <a:cubicBezTo>
                      <a:pt x="2805" y="245"/>
                      <a:pt x="1943" y="0"/>
                      <a:pt x="1307" y="0"/>
                    </a:cubicBezTo>
                    <a:close/>
                  </a:path>
                </a:pathLst>
              </a:custGeom>
              <a:solidFill>
                <a:srgbClr val="E5C5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5483418" y="2388439"/>
                <a:ext cx="81453" cy="50411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637" extrusionOk="0">
                    <a:moveTo>
                      <a:pt x="552" y="1"/>
                    </a:moveTo>
                    <a:cubicBezTo>
                      <a:pt x="360" y="1"/>
                      <a:pt x="216" y="54"/>
                      <a:pt x="156" y="164"/>
                    </a:cubicBezTo>
                    <a:cubicBezTo>
                      <a:pt x="1" y="431"/>
                      <a:pt x="407" y="941"/>
                      <a:pt x="1055" y="1304"/>
                    </a:cubicBezTo>
                    <a:cubicBezTo>
                      <a:pt x="1437" y="1521"/>
                      <a:pt x="1823" y="1636"/>
                      <a:pt x="2105" y="1636"/>
                    </a:cubicBezTo>
                    <a:cubicBezTo>
                      <a:pt x="2293" y="1636"/>
                      <a:pt x="2435" y="1584"/>
                      <a:pt x="2498" y="1477"/>
                    </a:cubicBezTo>
                    <a:cubicBezTo>
                      <a:pt x="2645" y="1209"/>
                      <a:pt x="2247" y="699"/>
                      <a:pt x="1599" y="328"/>
                    </a:cubicBezTo>
                    <a:cubicBezTo>
                      <a:pt x="1216" y="113"/>
                      <a:pt x="832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5483695" y="2388439"/>
                <a:ext cx="49518" cy="4468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451" extrusionOk="0">
                    <a:moveTo>
                      <a:pt x="543" y="1"/>
                    </a:moveTo>
                    <a:cubicBezTo>
                      <a:pt x="351" y="1"/>
                      <a:pt x="207" y="54"/>
                      <a:pt x="147" y="164"/>
                    </a:cubicBezTo>
                    <a:cubicBezTo>
                      <a:pt x="0" y="431"/>
                      <a:pt x="398" y="950"/>
                      <a:pt x="1037" y="1304"/>
                    </a:cubicBezTo>
                    <a:cubicBezTo>
                      <a:pt x="1132" y="1356"/>
                      <a:pt x="1227" y="1408"/>
                      <a:pt x="1331" y="1451"/>
                    </a:cubicBezTo>
                    <a:cubicBezTo>
                      <a:pt x="1417" y="1079"/>
                      <a:pt x="1512" y="708"/>
                      <a:pt x="1607" y="345"/>
                    </a:cubicBezTo>
                    <a:lnTo>
                      <a:pt x="1590" y="328"/>
                    </a:lnTo>
                    <a:cubicBezTo>
                      <a:pt x="1207" y="113"/>
                      <a:pt x="823" y="1"/>
                      <a:pt x="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5"/>
            <p:cNvGrpSpPr/>
            <p:nvPr/>
          </p:nvGrpSpPr>
          <p:grpSpPr>
            <a:xfrm rot="-4599959">
              <a:off x="6476243" y="439797"/>
              <a:ext cx="475115" cy="520987"/>
              <a:chOff x="3475553" y="575322"/>
              <a:chExt cx="720849" cy="790446"/>
            </a:xfrm>
          </p:grpSpPr>
          <p:sp>
            <p:nvSpPr>
              <p:cNvPr id="172" name="Google Shape;172;p15"/>
              <p:cNvSpPr/>
              <p:nvPr/>
            </p:nvSpPr>
            <p:spPr>
              <a:xfrm>
                <a:off x="3483529" y="641438"/>
                <a:ext cx="695043" cy="706684"/>
              </a:xfrm>
              <a:custGeom>
                <a:avLst/>
                <a:gdLst/>
                <a:ahLst/>
                <a:cxnLst/>
                <a:rect l="l" t="t" r="r" b="b"/>
                <a:pathLst>
                  <a:path w="22570" h="22948" extrusionOk="0">
                    <a:moveTo>
                      <a:pt x="10295" y="0"/>
                    </a:moveTo>
                    <a:cubicBezTo>
                      <a:pt x="10222" y="0"/>
                      <a:pt x="10151" y="33"/>
                      <a:pt x="10110" y="100"/>
                    </a:cubicBezTo>
                    <a:lnTo>
                      <a:pt x="78" y="13778"/>
                    </a:lnTo>
                    <a:cubicBezTo>
                      <a:pt x="1" y="13890"/>
                      <a:pt x="27" y="14037"/>
                      <a:pt x="130" y="14115"/>
                    </a:cubicBezTo>
                    <a:lnTo>
                      <a:pt x="12132" y="22902"/>
                    </a:lnTo>
                    <a:cubicBezTo>
                      <a:pt x="12173" y="22933"/>
                      <a:pt x="12222" y="22947"/>
                      <a:pt x="12270" y="22947"/>
                    </a:cubicBezTo>
                    <a:cubicBezTo>
                      <a:pt x="12345" y="22947"/>
                      <a:pt x="12418" y="22913"/>
                      <a:pt x="12460" y="22850"/>
                    </a:cubicBezTo>
                    <a:lnTo>
                      <a:pt x="22492" y="9164"/>
                    </a:lnTo>
                    <a:cubicBezTo>
                      <a:pt x="22570" y="9060"/>
                      <a:pt x="22544" y="8913"/>
                      <a:pt x="22440" y="8835"/>
                    </a:cubicBezTo>
                    <a:lnTo>
                      <a:pt x="10438" y="48"/>
                    </a:lnTo>
                    <a:cubicBezTo>
                      <a:pt x="10396" y="16"/>
                      <a:pt x="10345" y="0"/>
                      <a:pt x="10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484053" y="641346"/>
                <a:ext cx="461956" cy="568353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18456" extrusionOk="0">
                    <a:moveTo>
                      <a:pt x="10287" y="1"/>
                    </a:moveTo>
                    <a:cubicBezTo>
                      <a:pt x="10217" y="1"/>
                      <a:pt x="10148" y="32"/>
                      <a:pt x="10102" y="94"/>
                    </a:cubicBezTo>
                    <a:lnTo>
                      <a:pt x="79" y="13781"/>
                    </a:lnTo>
                    <a:cubicBezTo>
                      <a:pt x="1" y="13884"/>
                      <a:pt x="27" y="14031"/>
                      <a:pt x="131" y="14109"/>
                    </a:cubicBezTo>
                    <a:lnTo>
                      <a:pt x="6058" y="18455"/>
                    </a:lnTo>
                    <a:cubicBezTo>
                      <a:pt x="7769" y="12778"/>
                      <a:pt x="10836" y="7611"/>
                      <a:pt x="15001" y="3395"/>
                    </a:cubicBezTo>
                    <a:lnTo>
                      <a:pt x="10421" y="42"/>
                    </a:lnTo>
                    <a:cubicBezTo>
                      <a:pt x="10380" y="15"/>
                      <a:pt x="10333" y="1"/>
                      <a:pt x="10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42871" y="722183"/>
                <a:ext cx="576359" cy="545256"/>
              </a:xfrm>
              <a:custGeom>
                <a:avLst/>
                <a:gdLst/>
                <a:ahLst/>
                <a:cxnLst/>
                <a:rect l="l" t="t" r="r" b="b"/>
                <a:pathLst>
                  <a:path w="18716" h="17706" extrusionOk="0">
                    <a:moveTo>
                      <a:pt x="6334" y="1"/>
                    </a:moveTo>
                    <a:lnTo>
                      <a:pt x="1" y="8633"/>
                    </a:lnTo>
                    <a:lnTo>
                      <a:pt x="12382" y="17705"/>
                    </a:lnTo>
                    <a:lnTo>
                      <a:pt x="18716" y="9065"/>
                    </a:lnTo>
                    <a:lnTo>
                      <a:pt x="63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543148" y="721937"/>
                <a:ext cx="333171" cy="385831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2529" extrusionOk="0">
                    <a:moveTo>
                      <a:pt x="6325" y="0"/>
                    </a:moveTo>
                    <a:lnTo>
                      <a:pt x="0" y="8641"/>
                    </a:lnTo>
                    <a:lnTo>
                      <a:pt x="5305" y="12529"/>
                    </a:lnTo>
                    <a:cubicBezTo>
                      <a:pt x="6679" y="9194"/>
                      <a:pt x="8537" y="6074"/>
                      <a:pt x="10818" y="3284"/>
                    </a:cubicBezTo>
                    <a:lnTo>
                      <a:pt x="63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823845" y="575506"/>
                <a:ext cx="372558" cy="324179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0527" extrusionOk="0">
                    <a:moveTo>
                      <a:pt x="2289" y="1"/>
                    </a:moveTo>
                    <a:cubicBezTo>
                      <a:pt x="2069" y="1"/>
                      <a:pt x="1853" y="100"/>
                      <a:pt x="1712" y="288"/>
                    </a:cubicBezTo>
                    <a:lnTo>
                      <a:pt x="1" y="2630"/>
                    </a:lnTo>
                    <a:lnTo>
                      <a:pt x="10776" y="10527"/>
                    </a:lnTo>
                    <a:lnTo>
                      <a:pt x="11095" y="10095"/>
                    </a:lnTo>
                    <a:cubicBezTo>
                      <a:pt x="12098" y="8721"/>
                      <a:pt x="11804" y="6803"/>
                      <a:pt x="10439" y="5801"/>
                    </a:cubicBezTo>
                    <a:lnTo>
                      <a:pt x="2705" y="133"/>
                    </a:lnTo>
                    <a:cubicBezTo>
                      <a:pt x="2579" y="44"/>
                      <a:pt x="2433" y="1"/>
                      <a:pt x="2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3823845" y="575322"/>
                <a:ext cx="206265" cy="170574"/>
              </a:xfrm>
              <a:custGeom>
                <a:avLst/>
                <a:gdLst/>
                <a:ahLst/>
                <a:cxnLst/>
                <a:rect l="l" t="t" r="r" b="b"/>
                <a:pathLst>
                  <a:path w="6698" h="5539" extrusionOk="0">
                    <a:moveTo>
                      <a:pt x="2292" y="0"/>
                    </a:moveTo>
                    <a:cubicBezTo>
                      <a:pt x="2075" y="0"/>
                      <a:pt x="1860" y="102"/>
                      <a:pt x="1720" y="294"/>
                    </a:cubicBezTo>
                    <a:lnTo>
                      <a:pt x="1" y="2636"/>
                    </a:lnTo>
                    <a:lnTo>
                      <a:pt x="3967" y="5539"/>
                    </a:lnTo>
                    <a:cubicBezTo>
                      <a:pt x="4831" y="4666"/>
                      <a:pt x="5747" y="3837"/>
                      <a:pt x="6697" y="3059"/>
                    </a:cubicBezTo>
                    <a:lnTo>
                      <a:pt x="2705" y="139"/>
                    </a:lnTo>
                    <a:cubicBezTo>
                      <a:pt x="2581" y="45"/>
                      <a:pt x="2436" y="0"/>
                      <a:pt x="2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3475553" y="1089660"/>
                <a:ext cx="362704" cy="276108"/>
              </a:xfrm>
              <a:custGeom>
                <a:avLst/>
                <a:gdLst/>
                <a:ahLst/>
                <a:cxnLst/>
                <a:rect l="l" t="t" r="r" b="b"/>
                <a:pathLst>
                  <a:path w="11778" h="8966" extrusionOk="0">
                    <a:moveTo>
                      <a:pt x="1003" y="0"/>
                    </a:moveTo>
                    <a:lnTo>
                      <a:pt x="225" y="1063"/>
                    </a:lnTo>
                    <a:cubicBezTo>
                      <a:pt x="0" y="1383"/>
                      <a:pt x="61" y="1823"/>
                      <a:pt x="381" y="2057"/>
                    </a:cubicBezTo>
                    <a:lnTo>
                      <a:pt x="9445" y="8693"/>
                    </a:lnTo>
                    <a:cubicBezTo>
                      <a:pt x="9697" y="8876"/>
                      <a:pt x="9991" y="8965"/>
                      <a:pt x="10282" y="8965"/>
                    </a:cubicBezTo>
                    <a:cubicBezTo>
                      <a:pt x="10719" y="8965"/>
                      <a:pt x="11149" y="8765"/>
                      <a:pt x="11423" y="8382"/>
                    </a:cubicBezTo>
                    <a:lnTo>
                      <a:pt x="11777" y="7898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3475553" y="1089660"/>
                <a:ext cx="194809" cy="184431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5989" extrusionOk="0">
                    <a:moveTo>
                      <a:pt x="1011" y="0"/>
                    </a:moveTo>
                    <a:lnTo>
                      <a:pt x="234" y="1054"/>
                    </a:lnTo>
                    <a:cubicBezTo>
                      <a:pt x="0" y="1374"/>
                      <a:pt x="70" y="1815"/>
                      <a:pt x="389" y="2048"/>
                    </a:cubicBezTo>
                    <a:lnTo>
                      <a:pt x="5772" y="5988"/>
                    </a:lnTo>
                    <a:cubicBezTo>
                      <a:pt x="5937" y="5288"/>
                      <a:pt x="6118" y="4588"/>
                      <a:pt x="6325" y="3897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180;p15"/>
            <p:cNvGrpSpPr/>
            <p:nvPr/>
          </p:nvGrpSpPr>
          <p:grpSpPr>
            <a:xfrm rot="-142832">
              <a:off x="7204630" y="4079689"/>
              <a:ext cx="481167" cy="390089"/>
              <a:chOff x="3945978" y="3706896"/>
              <a:chExt cx="642630" cy="520990"/>
            </a:xfrm>
          </p:grpSpPr>
          <p:sp>
            <p:nvSpPr>
              <p:cNvPr id="181" name="Google Shape;181;p15"/>
              <p:cNvSpPr/>
              <p:nvPr/>
            </p:nvSpPr>
            <p:spPr>
              <a:xfrm>
                <a:off x="3945978" y="3706896"/>
                <a:ext cx="642630" cy="520990"/>
              </a:xfrm>
              <a:custGeom>
                <a:avLst/>
                <a:gdLst/>
                <a:ahLst/>
                <a:cxnLst/>
                <a:rect l="l" t="t" r="r" b="b"/>
                <a:pathLst>
                  <a:path w="20868" h="16918" extrusionOk="0">
                    <a:moveTo>
                      <a:pt x="5237" y="1"/>
                    </a:moveTo>
                    <a:cubicBezTo>
                      <a:pt x="4929" y="1"/>
                      <a:pt x="4619" y="32"/>
                      <a:pt x="4313" y="94"/>
                    </a:cubicBezTo>
                    <a:cubicBezTo>
                      <a:pt x="3111" y="336"/>
                      <a:pt x="2066" y="1053"/>
                      <a:pt x="1392" y="2072"/>
                    </a:cubicBezTo>
                    <a:lnTo>
                      <a:pt x="1375" y="2098"/>
                    </a:lnTo>
                    <a:cubicBezTo>
                      <a:pt x="1" y="4215"/>
                      <a:pt x="588" y="7049"/>
                      <a:pt x="2697" y="8441"/>
                    </a:cubicBezTo>
                    <a:lnTo>
                      <a:pt x="14655" y="16312"/>
                    </a:lnTo>
                    <a:cubicBezTo>
                      <a:pt x="15278" y="16722"/>
                      <a:pt x="15980" y="16918"/>
                      <a:pt x="16674" y="16918"/>
                    </a:cubicBezTo>
                    <a:cubicBezTo>
                      <a:pt x="17868" y="16918"/>
                      <a:pt x="19040" y="16337"/>
                      <a:pt x="19744" y="15266"/>
                    </a:cubicBezTo>
                    <a:lnTo>
                      <a:pt x="19762" y="15241"/>
                    </a:lnTo>
                    <a:cubicBezTo>
                      <a:pt x="20868" y="13547"/>
                      <a:pt x="20392" y="11275"/>
                      <a:pt x="18708" y="10169"/>
                    </a:cubicBezTo>
                    <a:lnTo>
                      <a:pt x="8901" y="3714"/>
                    </a:lnTo>
                    <a:cubicBezTo>
                      <a:pt x="8421" y="3387"/>
                      <a:pt x="7875" y="3230"/>
                      <a:pt x="7336" y="3230"/>
                    </a:cubicBezTo>
                    <a:cubicBezTo>
                      <a:pt x="6438" y="3230"/>
                      <a:pt x="5559" y="3665"/>
                      <a:pt x="5030" y="4475"/>
                    </a:cubicBezTo>
                    <a:cubicBezTo>
                      <a:pt x="4183" y="5762"/>
                      <a:pt x="4563" y="7499"/>
                      <a:pt x="5876" y="8320"/>
                    </a:cubicBezTo>
                    <a:lnTo>
                      <a:pt x="10793" y="11456"/>
                    </a:lnTo>
                    <a:cubicBezTo>
                      <a:pt x="10891" y="11522"/>
                      <a:pt x="11003" y="11554"/>
                      <a:pt x="11113" y="11554"/>
                    </a:cubicBezTo>
                    <a:cubicBezTo>
                      <a:pt x="11306" y="11554"/>
                      <a:pt x="11495" y="11459"/>
                      <a:pt x="11605" y="11283"/>
                    </a:cubicBezTo>
                    <a:cubicBezTo>
                      <a:pt x="11778" y="11015"/>
                      <a:pt x="11691" y="10644"/>
                      <a:pt x="11415" y="10480"/>
                    </a:cubicBezTo>
                    <a:lnTo>
                      <a:pt x="6499" y="7352"/>
                    </a:lnTo>
                    <a:cubicBezTo>
                      <a:pt x="5764" y="6868"/>
                      <a:pt x="5557" y="5883"/>
                      <a:pt x="6041" y="5148"/>
                    </a:cubicBezTo>
                    <a:lnTo>
                      <a:pt x="6049" y="5140"/>
                    </a:lnTo>
                    <a:cubicBezTo>
                      <a:pt x="6355" y="4670"/>
                      <a:pt x="6864" y="4418"/>
                      <a:pt x="7383" y="4418"/>
                    </a:cubicBezTo>
                    <a:cubicBezTo>
                      <a:pt x="7685" y="4418"/>
                      <a:pt x="7991" y="4504"/>
                      <a:pt x="8261" y="4682"/>
                    </a:cubicBezTo>
                    <a:lnTo>
                      <a:pt x="18068" y="11128"/>
                    </a:lnTo>
                    <a:cubicBezTo>
                      <a:pt x="19226" y="11897"/>
                      <a:pt x="19554" y="13452"/>
                      <a:pt x="18794" y="14610"/>
                    </a:cubicBezTo>
                    <a:lnTo>
                      <a:pt x="18785" y="14627"/>
                    </a:lnTo>
                    <a:cubicBezTo>
                      <a:pt x="18300" y="15364"/>
                      <a:pt x="17496" y="15763"/>
                      <a:pt x="16679" y="15763"/>
                    </a:cubicBezTo>
                    <a:cubicBezTo>
                      <a:pt x="16202" y="15763"/>
                      <a:pt x="15721" y="15627"/>
                      <a:pt x="15295" y="15344"/>
                    </a:cubicBezTo>
                    <a:lnTo>
                      <a:pt x="3336" y="7473"/>
                    </a:lnTo>
                    <a:cubicBezTo>
                      <a:pt x="1764" y="6419"/>
                      <a:pt x="1332" y="4293"/>
                      <a:pt x="2377" y="2712"/>
                    </a:cubicBezTo>
                    <a:cubicBezTo>
                      <a:pt x="3041" y="1708"/>
                      <a:pt x="4137" y="1163"/>
                      <a:pt x="5256" y="1163"/>
                    </a:cubicBezTo>
                    <a:cubicBezTo>
                      <a:pt x="5899" y="1163"/>
                      <a:pt x="6549" y="1343"/>
                      <a:pt x="7129" y="1718"/>
                    </a:cubicBezTo>
                    <a:lnTo>
                      <a:pt x="11320" y="4492"/>
                    </a:lnTo>
                    <a:cubicBezTo>
                      <a:pt x="11416" y="4556"/>
                      <a:pt x="11526" y="4586"/>
                      <a:pt x="11635" y="4586"/>
                    </a:cubicBezTo>
                    <a:cubicBezTo>
                      <a:pt x="11821" y="4586"/>
                      <a:pt x="12006" y="4497"/>
                      <a:pt x="12115" y="4328"/>
                    </a:cubicBezTo>
                    <a:cubicBezTo>
                      <a:pt x="12288" y="4060"/>
                      <a:pt x="12210" y="3706"/>
                      <a:pt x="11951" y="3533"/>
                    </a:cubicBezTo>
                    <a:lnTo>
                      <a:pt x="7769" y="759"/>
                    </a:lnTo>
                    <a:cubicBezTo>
                      <a:pt x="7011" y="258"/>
                      <a:pt x="6129" y="1"/>
                      <a:pt x="52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3946255" y="3737722"/>
                <a:ext cx="622921" cy="490102"/>
              </a:xfrm>
              <a:custGeom>
                <a:avLst/>
                <a:gdLst/>
                <a:ahLst/>
                <a:cxnLst/>
                <a:rect l="l" t="t" r="r" b="b"/>
                <a:pathLst>
                  <a:path w="20228" h="15915" extrusionOk="0">
                    <a:moveTo>
                      <a:pt x="2368" y="0"/>
                    </a:moveTo>
                    <a:cubicBezTo>
                      <a:pt x="1988" y="302"/>
                      <a:pt x="1660" y="665"/>
                      <a:pt x="1392" y="1071"/>
                    </a:cubicBezTo>
                    <a:cubicBezTo>
                      <a:pt x="1383" y="1080"/>
                      <a:pt x="1374" y="1089"/>
                      <a:pt x="1374" y="1097"/>
                    </a:cubicBezTo>
                    <a:cubicBezTo>
                      <a:pt x="1" y="3214"/>
                      <a:pt x="588" y="6048"/>
                      <a:pt x="2696" y="7448"/>
                    </a:cubicBezTo>
                    <a:lnTo>
                      <a:pt x="14655" y="15311"/>
                    </a:lnTo>
                    <a:cubicBezTo>
                      <a:pt x="15256" y="15708"/>
                      <a:pt x="15953" y="15915"/>
                      <a:pt x="16663" y="15915"/>
                    </a:cubicBezTo>
                    <a:cubicBezTo>
                      <a:pt x="16912" y="15915"/>
                      <a:pt x="17162" y="15890"/>
                      <a:pt x="17411" y="15838"/>
                    </a:cubicBezTo>
                    <a:cubicBezTo>
                      <a:pt x="18362" y="15648"/>
                      <a:pt x="19208" y="15078"/>
                      <a:pt x="19744" y="14265"/>
                    </a:cubicBezTo>
                    <a:lnTo>
                      <a:pt x="19753" y="14240"/>
                    </a:lnTo>
                    <a:cubicBezTo>
                      <a:pt x="19969" y="13911"/>
                      <a:pt x="20124" y="13548"/>
                      <a:pt x="20228" y="13168"/>
                    </a:cubicBezTo>
                    <a:cubicBezTo>
                      <a:pt x="19865" y="13039"/>
                      <a:pt x="19502" y="12900"/>
                      <a:pt x="19148" y="12753"/>
                    </a:cubicBezTo>
                    <a:cubicBezTo>
                      <a:pt x="19087" y="13056"/>
                      <a:pt x="18966" y="13350"/>
                      <a:pt x="18794" y="13617"/>
                    </a:cubicBezTo>
                    <a:lnTo>
                      <a:pt x="18785" y="13635"/>
                    </a:lnTo>
                    <a:cubicBezTo>
                      <a:pt x="18298" y="14368"/>
                      <a:pt x="17493" y="14765"/>
                      <a:pt x="16672" y="14765"/>
                    </a:cubicBezTo>
                    <a:cubicBezTo>
                      <a:pt x="16196" y="14765"/>
                      <a:pt x="15714" y="14631"/>
                      <a:pt x="15286" y="14352"/>
                    </a:cubicBezTo>
                    <a:lnTo>
                      <a:pt x="3327" y="6480"/>
                    </a:lnTo>
                    <a:cubicBezTo>
                      <a:pt x="1374" y="5193"/>
                      <a:pt x="1245" y="2368"/>
                      <a:pt x="3085" y="907"/>
                    </a:cubicBezTo>
                    <a:cubicBezTo>
                      <a:pt x="2835" y="614"/>
                      <a:pt x="2601" y="311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4076641" y="3840146"/>
                <a:ext cx="237460" cy="222648"/>
              </a:xfrm>
              <a:custGeom>
                <a:avLst/>
                <a:gdLst/>
                <a:ahLst/>
                <a:cxnLst/>
                <a:rect l="l" t="t" r="r" b="b"/>
                <a:pathLst>
                  <a:path w="7711" h="7230" extrusionOk="0">
                    <a:moveTo>
                      <a:pt x="968" y="1"/>
                    </a:moveTo>
                    <a:cubicBezTo>
                      <a:pt x="925" y="61"/>
                      <a:pt x="882" y="113"/>
                      <a:pt x="839" y="182"/>
                    </a:cubicBezTo>
                    <a:cubicBezTo>
                      <a:pt x="0" y="1452"/>
                      <a:pt x="355" y="3163"/>
                      <a:pt x="1633" y="4001"/>
                    </a:cubicBezTo>
                    <a:lnTo>
                      <a:pt x="6550" y="7129"/>
                    </a:lnTo>
                    <a:cubicBezTo>
                      <a:pt x="6660" y="7199"/>
                      <a:pt x="6769" y="7230"/>
                      <a:pt x="6871" y="7230"/>
                    </a:cubicBezTo>
                    <a:cubicBezTo>
                      <a:pt x="7372" y="7230"/>
                      <a:pt x="7710" y="6499"/>
                      <a:pt x="7172" y="6161"/>
                    </a:cubicBezTo>
                    <a:lnTo>
                      <a:pt x="2256" y="3033"/>
                    </a:lnTo>
                    <a:cubicBezTo>
                      <a:pt x="1530" y="2550"/>
                      <a:pt x="1322" y="1573"/>
                      <a:pt x="1789" y="839"/>
                    </a:cubicBezTo>
                    <a:cubicBezTo>
                      <a:pt x="1512" y="562"/>
                      <a:pt x="1236" y="286"/>
                      <a:pt x="9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5"/>
            <p:cNvGrpSpPr/>
            <p:nvPr/>
          </p:nvGrpSpPr>
          <p:grpSpPr>
            <a:xfrm rot="-3276141">
              <a:off x="4755757" y="353476"/>
              <a:ext cx="646059" cy="1276459"/>
              <a:chOff x="4603759" y="1244158"/>
              <a:chExt cx="575559" cy="1137167"/>
            </a:xfrm>
          </p:grpSpPr>
          <p:sp>
            <p:nvSpPr>
              <p:cNvPr id="185" name="Google Shape;185;p15"/>
              <p:cNvSpPr/>
              <p:nvPr/>
            </p:nvSpPr>
            <p:spPr>
              <a:xfrm>
                <a:off x="4612782" y="1378609"/>
                <a:ext cx="566536" cy="986672"/>
              </a:xfrm>
              <a:custGeom>
                <a:avLst/>
                <a:gdLst/>
                <a:ahLst/>
                <a:cxnLst/>
                <a:rect l="l" t="t" r="r" b="b"/>
                <a:pathLst>
                  <a:path w="18397" h="32040" extrusionOk="0">
                    <a:moveTo>
                      <a:pt x="14275" y="1"/>
                    </a:moveTo>
                    <a:lnTo>
                      <a:pt x="12391" y="269"/>
                    </a:lnTo>
                    <a:lnTo>
                      <a:pt x="1" y="29499"/>
                    </a:lnTo>
                    <a:lnTo>
                      <a:pt x="5998" y="32040"/>
                    </a:lnTo>
                    <a:lnTo>
                      <a:pt x="18397" y="2818"/>
                    </a:lnTo>
                    <a:lnTo>
                      <a:pt x="17282" y="1271"/>
                    </a:lnTo>
                    <a:lnTo>
                      <a:pt x="15779" y="640"/>
                    </a:lnTo>
                    <a:lnTo>
                      <a:pt x="14275" y="1"/>
                    </a:lnTo>
                    <a:close/>
                  </a:path>
                </a:pathLst>
              </a:custGeom>
              <a:solidFill>
                <a:srgbClr val="FCBF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4612782" y="1378609"/>
                <a:ext cx="455304" cy="949687"/>
              </a:xfrm>
              <a:custGeom>
                <a:avLst/>
                <a:gdLst/>
                <a:ahLst/>
                <a:cxnLst/>
                <a:rect l="l" t="t" r="r" b="b"/>
                <a:pathLst>
                  <a:path w="14785" h="30839" extrusionOk="0">
                    <a:moveTo>
                      <a:pt x="14275" y="1"/>
                    </a:moveTo>
                    <a:lnTo>
                      <a:pt x="12391" y="269"/>
                    </a:lnTo>
                    <a:lnTo>
                      <a:pt x="1" y="29499"/>
                    </a:lnTo>
                    <a:lnTo>
                      <a:pt x="3155" y="30839"/>
                    </a:lnTo>
                    <a:cubicBezTo>
                      <a:pt x="4684" y="19891"/>
                      <a:pt x="8659" y="9419"/>
                      <a:pt x="14785" y="217"/>
                    </a:cubicBezTo>
                    <a:lnTo>
                      <a:pt x="14275" y="1"/>
                    </a:lnTo>
                    <a:close/>
                  </a:path>
                </a:pathLst>
              </a:custGeom>
              <a:solidFill>
                <a:srgbClr val="E89C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679853" y="1387386"/>
                <a:ext cx="444125" cy="949687"/>
              </a:xfrm>
              <a:custGeom>
                <a:avLst/>
                <a:gdLst/>
                <a:ahLst/>
                <a:cxnLst/>
                <a:rect l="l" t="t" r="r" b="b"/>
                <a:pathLst>
                  <a:path w="14422" h="30839" extrusionOk="0">
                    <a:moveTo>
                      <a:pt x="12771" y="1"/>
                    </a:moveTo>
                    <a:lnTo>
                      <a:pt x="0" y="30139"/>
                    </a:lnTo>
                    <a:lnTo>
                      <a:pt x="1651" y="30839"/>
                    </a:lnTo>
                    <a:lnTo>
                      <a:pt x="14421" y="701"/>
                    </a:lnTo>
                    <a:lnTo>
                      <a:pt x="12771" y="1"/>
                    </a:lnTo>
                    <a:close/>
                  </a:path>
                </a:pathLst>
              </a:custGeom>
              <a:solidFill>
                <a:srgbClr val="DD8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679853" y="2186978"/>
                <a:ext cx="54322" cy="141318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4589" extrusionOk="0">
                    <a:moveTo>
                      <a:pt x="1763" y="1"/>
                    </a:moveTo>
                    <a:lnTo>
                      <a:pt x="0" y="4174"/>
                    </a:lnTo>
                    <a:lnTo>
                      <a:pt x="977" y="4589"/>
                    </a:lnTo>
                    <a:cubicBezTo>
                      <a:pt x="1193" y="3051"/>
                      <a:pt x="1452" y="1521"/>
                      <a:pt x="1763" y="1"/>
                    </a:cubicBezTo>
                    <a:close/>
                  </a:path>
                </a:pathLst>
              </a:custGeom>
              <a:solidFill>
                <a:srgbClr val="CC7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4994363" y="1244158"/>
                <a:ext cx="184955" cy="221231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7184" extrusionOk="0">
                    <a:moveTo>
                      <a:pt x="5402" y="1"/>
                    </a:moveTo>
                    <a:cubicBezTo>
                      <a:pt x="5347" y="1"/>
                      <a:pt x="5291" y="20"/>
                      <a:pt x="5245" y="64"/>
                    </a:cubicBezTo>
                    <a:lnTo>
                      <a:pt x="0" y="4635"/>
                    </a:lnTo>
                    <a:cubicBezTo>
                      <a:pt x="159" y="4702"/>
                      <a:pt x="297" y="4727"/>
                      <a:pt x="422" y="4727"/>
                    </a:cubicBezTo>
                    <a:cubicBezTo>
                      <a:pt x="767" y="4727"/>
                      <a:pt x="1020" y="4538"/>
                      <a:pt x="1367" y="4538"/>
                    </a:cubicBezTo>
                    <a:cubicBezTo>
                      <a:pt x="1490" y="4538"/>
                      <a:pt x="1625" y="4562"/>
                      <a:pt x="1780" y="4626"/>
                    </a:cubicBezTo>
                    <a:cubicBezTo>
                      <a:pt x="2524" y="4946"/>
                      <a:pt x="2256" y="5594"/>
                      <a:pt x="2999" y="5905"/>
                    </a:cubicBezTo>
                    <a:cubicBezTo>
                      <a:pt x="3158" y="5972"/>
                      <a:pt x="3295" y="5997"/>
                      <a:pt x="3421" y="5997"/>
                    </a:cubicBezTo>
                    <a:cubicBezTo>
                      <a:pt x="3763" y="5997"/>
                      <a:pt x="4014" y="5813"/>
                      <a:pt x="4357" y="5813"/>
                    </a:cubicBezTo>
                    <a:cubicBezTo>
                      <a:pt x="4482" y="5813"/>
                      <a:pt x="4620" y="5837"/>
                      <a:pt x="4779" y="5905"/>
                    </a:cubicBezTo>
                    <a:cubicBezTo>
                      <a:pt x="5522" y="6216"/>
                      <a:pt x="5254" y="6864"/>
                      <a:pt x="6006" y="7184"/>
                    </a:cubicBezTo>
                    <a:lnTo>
                      <a:pt x="5643" y="237"/>
                    </a:lnTo>
                    <a:cubicBezTo>
                      <a:pt x="5637" y="94"/>
                      <a:pt x="5521" y="1"/>
                      <a:pt x="5402" y="1"/>
                    </a:cubicBezTo>
                    <a:close/>
                  </a:path>
                </a:pathLst>
              </a:custGeom>
              <a:solidFill>
                <a:srgbClr val="F2D6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4994363" y="1244251"/>
                <a:ext cx="172976" cy="151173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4909" extrusionOk="0">
                    <a:moveTo>
                      <a:pt x="5402" y="0"/>
                    </a:moveTo>
                    <a:cubicBezTo>
                      <a:pt x="5346" y="0"/>
                      <a:pt x="5290" y="19"/>
                      <a:pt x="5245" y="61"/>
                    </a:cubicBezTo>
                    <a:lnTo>
                      <a:pt x="0" y="4632"/>
                    </a:lnTo>
                    <a:cubicBezTo>
                      <a:pt x="159" y="4699"/>
                      <a:pt x="297" y="4724"/>
                      <a:pt x="422" y="4724"/>
                    </a:cubicBezTo>
                    <a:cubicBezTo>
                      <a:pt x="767" y="4724"/>
                      <a:pt x="1020" y="4535"/>
                      <a:pt x="1367" y="4535"/>
                    </a:cubicBezTo>
                    <a:cubicBezTo>
                      <a:pt x="1490" y="4535"/>
                      <a:pt x="1625" y="4559"/>
                      <a:pt x="1780" y="4623"/>
                    </a:cubicBezTo>
                    <a:cubicBezTo>
                      <a:pt x="1927" y="4684"/>
                      <a:pt x="2066" y="4787"/>
                      <a:pt x="2178" y="4908"/>
                    </a:cubicBezTo>
                    <a:cubicBezTo>
                      <a:pt x="3258" y="3266"/>
                      <a:pt x="4398" y="1677"/>
                      <a:pt x="5617" y="121"/>
                    </a:cubicBezTo>
                    <a:cubicBezTo>
                      <a:pt x="5570" y="44"/>
                      <a:pt x="5486" y="0"/>
                      <a:pt x="5402" y="0"/>
                    </a:cubicBezTo>
                    <a:close/>
                  </a:path>
                </a:pathLst>
              </a:custGeom>
              <a:solidFill>
                <a:srgbClr val="E5C5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5092537" y="1244251"/>
                <a:ext cx="80129" cy="9103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956" extrusionOk="0">
                    <a:moveTo>
                      <a:pt x="2216" y="1"/>
                    </a:moveTo>
                    <a:cubicBezTo>
                      <a:pt x="2160" y="1"/>
                      <a:pt x="2104" y="20"/>
                      <a:pt x="2057" y="61"/>
                    </a:cubicBezTo>
                    <a:lnTo>
                      <a:pt x="1" y="1858"/>
                    </a:lnTo>
                    <a:lnTo>
                      <a:pt x="2602" y="2955"/>
                    </a:lnTo>
                    <a:lnTo>
                      <a:pt x="2463" y="234"/>
                    </a:lnTo>
                    <a:cubicBezTo>
                      <a:pt x="2455" y="208"/>
                      <a:pt x="2455" y="182"/>
                      <a:pt x="2446" y="165"/>
                    </a:cubicBezTo>
                    <a:cubicBezTo>
                      <a:pt x="2408" y="60"/>
                      <a:pt x="2313" y="1"/>
                      <a:pt x="2216" y="1"/>
                    </a:cubicBezTo>
                    <a:close/>
                  </a:path>
                </a:pathLst>
              </a:custGeom>
              <a:solidFill>
                <a:srgbClr val="FCBF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5092537" y="1244251"/>
                <a:ext cx="74801" cy="6814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13" extrusionOk="0">
                    <a:moveTo>
                      <a:pt x="2212" y="0"/>
                    </a:moveTo>
                    <a:cubicBezTo>
                      <a:pt x="2155" y="0"/>
                      <a:pt x="2097" y="19"/>
                      <a:pt x="2049" y="61"/>
                    </a:cubicBezTo>
                    <a:lnTo>
                      <a:pt x="1" y="1858"/>
                    </a:lnTo>
                    <a:lnTo>
                      <a:pt x="848" y="2212"/>
                    </a:lnTo>
                    <a:cubicBezTo>
                      <a:pt x="1357" y="1504"/>
                      <a:pt x="1884" y="813"/>
                      <a:pt x="2429" y="121"/>
                    </a:cubicBezTo>
                    <a:cubicBezTo>
                      <a:pt x="2382" y="44"/>
                      <a:pt x="2298" y="0"/>
                      <a:pt x="2212" y="0"/>
                    </a:cubicBezTo>
                    <a:close/>
                  </a:path>
                </a:pathLst>
              </a:custGeom>
              <a:solidFill>
                <a:srgbClr val="E89C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4604005" y="2271449"/>
                <a:ext cx="202785" cy="109877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3568" extrusionOk="0">
                    <a:moveTo>
                      <a:pt x="1518" y="1"/>
                    </a:moveTo>
                    <a:cubicBezTo>
                      <a:pt x="892" y="1"/>
                      <a:pt x="435" y="169"/>
                      <a:pt x="295" y="506"/>
                    </a:cubicBezTo>
                    <a:cubicBezTo>
                      <a:pt x="1" y="1198"/>
                      <a:pt x="1107" y="2329"/>
                      <a:pt x="2757" y="3029"/>
                    </a:cubicBezTo>
                    <a:cubicBezTo>
                      <a:pt x="3597" y="3388"/>
                      <a:pt x="4417" y="3567"/>
                      <a:pt x="5060" y="3567"/>
                    </a:cubicBezTo>
                    <a:cubicBezTo>
                      <a:pt x="5687" y="3567"/>
                      <a:pt x="6146" y="3397"/>
                      <a:pt x="6291" y="3055"/>
                    </a:cubicBezTo>
                    <a:cubicBezTo>
                      <a:pt x="6585" y="2364"/>
                      <a:pt x="5479" y="1232"/>
                      <a:pt x="3820" y="532"/>
                    </a:cubicBezTo>
                    <a:cubicBezTo>
                      <a:pt x="2980" y="178"/>
                      <a:pt x="2160" y="1"/>
                      <a:pt x="1518" y="1"/>
                    </a:cubicBezTo>
                    <a:close/>
                  </a:path>
                </a:pathLst>
              </a:custGeom>
              <a:solidFill>
                <a:srgbClr val="F2D6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4603759" y="2271387"/>
                <a:ext cx="11258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222" extrusionOk="0">
                    <a:moveTo>
                      <a:pt x="1523" y="1"/>
                    </a:moveTo>
                    <a:cubicBezTo>
                      <a:pt x="899" y="1"/>
                      <a:pt x="444" y="169"/>
                      <a:pt x="303" y="508"/>
                    </a:cubicBezTo>
                    <a:cubicBezTo>
                      <a:pt x="0" y="1200"/>
                      <a:pt x="1106" y="2331"/>
                      <a:pt x="2765" y="3031"/>
                    </a:cubicBezTo>
                    <a:cubicBezTo>
                      <a:pt x="2938" y="3100"/>
                      <a:pt x="3111" y="3161"/>
                      <a:pt x="3275" y="3221"/>
                    </a:cubicBezTo>
                    <a:cubicBezTo>
                      <a:pt x="3387" y="2297"/>
                      <a:pt x="3508" y="1381"/>
                      <a:pt x="3655" y="465"/>
                    </a:cubicBezTo>
                    <a:cubicBezTo>
                      <a:pt x="2876" y="156"/>
                      <a:pt x="2122" y="1"/>
                      <a:pt x="1523" y="1"/>
                    </a:cubicBezTo>
                    <a:close/>
                  </a:path>
                </a:pathLst>
              </a:custGeom>
              <a:solidFill>
                <a:srgbClr val="E5C5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663101" y="2303352"/>
                <a:ext cx="84101" cy="456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481" extrusionOk="0">
                    <a:moveTo>
                      <a:pt x="636" y="1"/>
                    </a:moveTo>
                    <a:cubicBezTo>
                      <a:pt x="373" y="1"/>
                      <a:pt x="181" y="72"/>
                      <a:pt x="121" y="213"/>
                    </a:cubicBezTo>
                    <a:cubicBezTo>
                      <a:pt x="0" y="507"/>
                      <a:pt x="458" y="965"/>
                      <a:pt x="1149" y="1259"/>
                    </a:cubicBezTo>
                    <a:cubicBezTo>
                      <a:pt x="1493" y="1407"/>
                      <a:pt x="1830" y="1480"/>
                      <a:pt x="2096" y="1480"/>
                    </a:cubicBezTo>
                    <a:cubicBezTo>
                      <a:pt x="2357" y="1480"/>
                      <a:pt x="2549" y="1409"/>
                      <a:pt x="2609" y="1268"/>
                    </a:cubicBezTo>
                    <a:cubicBezTo>
                      <a:pt x="2730" y="982"/>
                      <a:pt x="2273" y="516"/>
                      <a:pt x="1590" y="222"/>
                    </a:cubicBezTo>
                    <a:cubicBezTo>
                      <a:pt x="1242" y="74"/>
                      <a:pt x="902" y="1"/>
                      <a:pt x="636" y="1"/>
                    </a:cubicBezTo>
                    <a:close/>
                  </a:path>
                </a:pathLst>
              </a:custGeom>
              <a:solidFill>
                <a:srgbClr val="DD8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663101" y="2303352"/>
                <a:ext cx="49518" cy="42251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72" extrusionOk="0">
                    <a:moveTo>
                      <a:pt x="636" y="1"/>
                    </a:moveTo>
                    <a:cubicBezTo>
                      <a:pt x="373" y="1"/>
                      <a:pt x="181" y="72"/>
                      <a:pt x="121" y="213"/>
                    </a:cubicBezTo>
                    <a:cubicBezTo>
                      <a:pt x="0" y="499"/>
                      <a:pt x="458" y="965"/>
                      <a:pt x="1149" y="1259"/>
                    </a:cubicBezTo>
                    <a:cubicBezTo>
                      <a:pt x="1244" y="1302"/>
                      <a:pt x="1348" y="1337"/>
                      <a:pt x="1443" y="1371"/>
                    </a:cubicBezTo>
                    <a:cubicBezTo>
                      <a:pt x="1495" y="991"/>
                      <a:pt x="1547" y="611"/>
                      <a:pt x="1607" y="231"/>
                    </a:cubicBezTo>
                    <a:lnTo>
                      <a:pt x="1590" y="222"/>
                    </a:lnTo>
                    <a:cubicBezTo>
                      <a:pt x="1242" y="74"/>
                      <a:pt x="902" y="1"/>
                      <a:pt x="636" y="1"/>
                    </a:cubicBezTo>
                    <a:close/>
                  </a:path>
                </a:pathLst>
              </a:custGeom>
              <a:solidFill>
                <a:srgbClr val="CC7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97949DF-9F7D-46E8-BF4C-E23EDA48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3" y="147930"/>
            <a:ext cx="1908213" cy="1225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57C8A-3999-4BF6-A0DD-2ABE088CD88E}"/>
              </a:ext>
            </a:extLst>
          </p:cNvPr>
          <p:cNvSpPr txBox="1"/>
          <p:nvPr/>
        </p:nvSpPr>
        <p:spPr>
          <a:xfrm>
            <a:off x="118121" y="4640594"/>
            <a:ext cx="39176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b="1" i="1" dirty="0">
                <a:solidFill>
                  <a:schemeClr val="bg1">
                    <a:lumMod val="75000"/>
                  </a:schemeClr>
                </a:solidFill>
              </a:rPr>
              <a:t>NABIRA BINTI MANSOR</a:t>
            </a:r>
          </a:p>
          <a:p>
            <a:r>
              <a:rPr lang="en-MY" sz="800" b="1" i="1" dirty="0">
                <a:solidFill>
                  <a:schemeClr val="bg1">
                    <a:lumMod val="75000"/>
                  </a:schemeClr>
                </a:solidFill>
              </a:rPr>
              <a:t>PRACTICUM &amp; INDUSTRIAL TRAINING COORDINATOR, UPTM</a:t>
            </a:r>
          </a:p>
          <a:p>
            <a:r>
              <a:rPr lang="en-MY" sz="800" b="1" i="1" dirty="0">
                <a:solidFill>
                  <a:schemeClr val="bg1">
                    <a:lumMod val="75000"/>
                  </a:schemeClr>
                </a:solidFill>
              </a:rPr>
              <a:t>MASTER OF EDUCATION (TESL), UKM</a:t>
            </a:r>
          </a:p>
          <a:p>
            <a:endParaRPr lang="en-MY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/>
          <p:nvPr/>
        </p:nvSpPr>
        <p:spPr>
          <a:xfrm>
            <a:off x="2738850" y="1422325"/>
            <a:ext cx="4887000" cy="75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2738850" y="2170725"/>
            <a:ext cx="4887000" cy="7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2738850" y="2919125"/>
            <a:ext cx="4887000" cy="75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"/>
          <p:cNvSpPr/>
          <p:nvPr/>
        </p:nvSpPr>
        <p:spPr>
          <a:xfrm>
            <a:off x="2738850" y="3667525"/>
            <a:ext cx="4887000" cy="754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 the CS and LS are numbered?</a:t>
            </a:r>
            <a:endParaRPr dirty="0"/>
          </a:p>
        </p:txBody>
      </p:sp>
      <p:graphicFrame>
        <p:nvGraphicFramePr>
          <p:cNvPr id="305" name="Google Shape;305;p17"/>
          <p:cNvGraphicFramePr/>
          <p:nvPr>
            <p:extLst>
              <p:ext uri="{D42A27DB-BD31-4B8C-83A1-F6EECF244321}">
                <p14:modId xmlns:p14="http://schemas.microsoft.com/office/powerpoint/2010/main" val="899462267"/>
              </p:ext>
            </p:extLst>
          </p:nvPr>
        </p:nvGraphicFramePr>
        <p:xfrm>
          <a:off x="1129145" y="1432325"/>
          <a:ext cx="6496755" cy="3737500"/>
        </p:xfrm>
        <a:graphic>
          <a:graphicData uri="http://schemas.openxmlformats.org/drawingml/2006/table">
            <a:tbl>
              <a:tblPr>
                <a:noFill/>
                <a:tableStyleId>{282990AA-D912-4333-AC55-50B08A11B1C2}</a:tableStyleId>
              </a:tblPr>
              <a:tblGrid>
                <a:gridCol w="1609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 =</a:t>
                      </a:r>
                      <a:endParaRPr sz="36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Listening skill</a:t>
                      </a:r>
                      <a:endParaRPr sz="3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 =</a:t>
                      </a:r>
                      <a:endParaRPr sz="36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Speaking skill</a:t>
                      </a:r>
                      <a:endParaRPr sz="3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 =</a:t>
                      </a:r>
                      <a:endParaRPr sz="36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Reading skill</a:t>
                      </a:r>
                      <a:endParaRPr sz="3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 =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</a:t>
                      </a:r>
                      <a:r>
                        <a:rPr lang="en-US" sz="3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Writing skill</a:t>
                      </a:r>
                      <a:endParaRPr sz="3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903092"/>
                  </a:ext>
                </a:extLst>
              </a:tr>
            </a:tbl>
          </a:graphicData>
        </a:graphic>
      </p:graphicFrame>
      <p:sp>
        <p:nvSpPr>
          <p:cNvPr id="308" name="Google Shape;308;p17"/>
          <p:cNvSpPr/>
          <p:nvPr/>
        </p:nvSpPr>
        <p:spPr>
          <a:xfrm>
            <a:off x="7843479" y="704465"/>
            <a:ext cx="696600" cy="696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8040994" y="3766636"/>
            <a:ext cx="696600" cy="696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7"/>
          <p:cNvGrpSpPr/>
          <p:nvPr/>
        </p:nvGrpSpPr>
        <p:grpSpPr>
          <a:xfrm>
            <a:off x="7931366" y="839705"/>
            <a:ext cx="444585" cy="444605"/>
            <a:chOff x="4277850" y="2855700"/>
            <a:chExt cx="541450" cy="541475"/>
          </a:xfrm>
        </p:grpSpPr>
        <p:sp>
          <p:nvSpPr>
            <p:cNvPr id="311" name="Google Shape;311;p17"/>
            <p:cNvSpPr/>
            <p:nvPr/>
          </p:nvSpPr>
          <p:spPr>
            <a:xfrm>
              <a:off x="4285975" y="2987150"/>
              <a:ext cx="219225" cy="187250"/>
            </a:xfrm>
            <a:custGeom>
              <a:avLst/>
              <a:gdLst/>
              <a:ahLst/>
              <a:cxnLst/>
              <a:rect l="l" t="t" r="r" b="b"/>
              <a:pathLst>
                <a:path w="8769" h="7490" extrusionOk="0">
                  <a:moveTo>
                    <a:pt x="2233" y="0"/>
                  </a:moveTo>
                  <a:lnTo>
                    <a:pt x="0" y="1238"/>
                  </a:lnTo>
                  <a:lnTo>
                    <a:pt x="0" y="1279"/>
                  </a:lnTo>
                  <a:cubicBezTo>
                    <a:pt x="0" y="4729"/>
                    <a:pt x="2842" y="7490"/>
                    <a:pt x="6272" y="7490"/>
                  </a:cubicBezTo>
                  <a:lnTo>
                    <a:pt x="8038" y="7490"/>
                  </a:lnTo>
                  <a:lnTo>
                    <a:pt x="8769" y="5521"/>
                  </a:lnTo>
                  <a:lnTo>
                    <a:pt x="8038" y="3674"/>
                  </a:lnTo>
                  <a:lnTo>
                    <a:pt x="6211" y="3674"/>
                  </a:lnTo>
                  <a:cubicBezTo>
                    <a:pt x="4892" y="3674"/>
                    <a:pt x="3816" y="2578"/>
                    <a:pt x="3836" y="1238"/>
                  </a:cubicBezTo>
                  <a:lnTo>
                    <a:pt x="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285975" y="2987150"/>
              <a:ext cx="187775" cy="187250"/>
            </a:xfrm>
            <a:custGeom>
              <a:avLst/>
              <a:gdLst/>
              <a:ahLst/>
              <a:cxnLst/>
              <a:rect l="l" t="t" r="r" b="b"/>
              <a:pathLst>
                <a:path w="7511" h="7490" extrusionOk="0">
                  <a:moveTo>
                    <a:pt x="2233" y="0"/>
                  </a:moveTo>
                  <a:lnTo>
                    <a:pt x="0" y="1238"/>
                  </a:lnTo>
                  <a:lnTo>
                    <a:pt x="0" y="1279"/>
                  </a:lnTo>
                  <a:cubicBezTo>
                    <a:pt x="0" y="4729"/>
                    <a:pt x="2842" y="7490"/>
                    <a:pt x="6272" y="7490"/>
                  </a:cubicBezTo>
                  <a:lnTo>
                    <a:pt x="7510" y="7490"/>
                  </a:lnTo>
                  <a:cubicBezTo>
                    <a:pt x="4080" y="7490"/>
                    <a:pt x="1238" y="4729"/>
                    <a:pt x="1238" y="1279"/>
                  </a:cubicBezTo>
                  <a:lnTo>
                    <a:pt x="1238" y="1238"/>
                  </a:lnTo>
                  <a:lnTo>
                    <a:pt x="2761" y="406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285975" y="2863825"/>
              <a:ext cx="220750" cy="154300"/>
            </a:xfrm>
            <a:custGeom>
              <a:avLst/>
              <a:gdLst/>
              <a:ahLst/>
              <a:cxnLst/>
              <a:rect l="l" t="t" r="r" b="b"/>
              <a:pathLst>
                <a:path w="8830" h="6172" extrusionOk="0">
                  <a:moveTo>
                    <a:pt x="6211" y="1"/>
                  </a:moveTo>
                  <a:cubicBezTo>
                    <a:pt x="2801" y="1"/>
                    <a:pt x="20" y="2761"/>
                    <a:pt x="0" y="6171"/>
                  </a:cubicBezTo>
                  <a:lnTo>
                    <a:pt x="3836" y="6171"/>
                  </a:lnTo>
                  <a:cubicBezTo>
                    <a:pt x="3857" y="4872"/>
                    <a:pt x="4933" y="3837"/>
                    <a:pt x="6252" y="3837"/>
                  </a:cubicBezTo>
                  <a:lnTo>
                    <a:pt x="8038" y="3837"/>
                  </a:lnTo>
                  <a:lnTo>
                    <a:pt x="8830" y="1787"/>
                  </a:lnTo>
                  <a:lnTo>
                    <a:pt x="8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4285975" y="2863825"/>
              <a:ext cx="186250" cy="154300"/>
            </a:xfrm>
            <a:custGeom>
              <a:avLst/>
              <a:gdLst/>
              <a:ahLst/>
              <a:cxnLst/>
              <a:rect l="l" t="t" r="r" b="b"/>
              <a:pathLst>
                <a:path w="7450" h="6172" extrusionOk="0">
                  <a:moveTo>
                    <a:pt x="6211" y="1"/>
                  </a:moveTo>
                  <a:cubicBezTo>
                    <a:pt x="2801" y="1"/>
                    <a:pt x="20" y="2761"/>
                    <a:pt x="0" y="6171"/>
                  </a:cubicBezTo>
                  <a:lnTo>
                    <a:pt x="1238" y="6171"/>
                  </a:lnTo>
                  <a:cubicBezTo>
                    <a:pt x="1259" y="2761"/>
                    <a:pt x="4039" y="1"/>
                    <a:pt x="74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4486925" y="2863825"/>
              <a:ext cx="89325" cy="95925"/>
            </a:xfrm>
            <a:custGeom>
              <a:avLst/>
              <a:gdLst/>
              <a:ahLst/>
              <a:cxnLst/>
              <a:rect l="l" t="t" r="r" b="b"/>
              <a:pathLst>
                <a:path w="3573" h="3837" extrusionOk="0">
                  <a:moveTo>
                    <a:pt x="0" y="1"/>
                  </a:moveTo>
                  <a:lnTo>
                    <a:pt x="0" y="3837"/>
                  </a:lnTo>
                  <a:lnTo>
                    <a:pt x="2984" y="3837"/>
                  </a:lnTo>
                  <a:cubicBezTo>
                    <a:pt x="3309" y="3837"/>
                    <a:pt x="3572" y="3573"/>
                    <a:pt x="3572" y="3228"/>
                  </a:cubicBezTo>
                  <a:lnTo>
                    <a:pt x="3572" y="589"/>
                  </a:lnTo>
                  <a:cubicBezTo>
                    <a:pt x="3572" y="265"/>
                    <a:pt x="3309" y="1"/>
                    <a:pt x="2984" y="1"/>
                  </a:cubicBezTo>
                  <a:close/>
                </a:path>
              </a:pathLst>
            </a:custGeom>
            <a:solidFill>
              <a:srgbClr val="F2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486925" y="3078975"/>
              <a:ext cx="89325" cy="95425"/>
            </a:xfrm>
            <a:custGeom>
              <a:avLst/>
              <a:gdLst/>
              <a:ahLst/>
              <a:cxnLst/>
              <a:rect l="l" t="t" r="r" b="b"/>
              <a:pathLst>
                <a:path w="3573" h="3817" extrusionOk="0">
                  <a:moveTo>
                    <a:pt x="0" y="1"/>
                  </a:moveTo>
                  <a:lnTo>
                    <a:pt x="0" y="3817"/>
                  </a:lnTo>
                  <a:lnTo>
                    <a:pt x="2984" y="3817"/>
                  </a:lnTo>
                  <a:cubicBezTo>
                    <a:pt x="3309" y="3817"/>
                    <a:pt x="3572" y="3553"/>
                    <a:pt x="3572" y="3228"/>
                  </a:cubicBezTo>
                  <a:lnTo>
                    <a:pt x="3572" y="590"/>
                  </a:lnTo>
                  <a:cubicBezTo>
                    <a:pt x="3572" y="265"/>
                    <a:pt x="3309" y="1"/>
                    <a:pt x="2984" y="1"/>
                  </a:cubicBezTo>
                  <a:close/>
                </a:path>
              </a:pathLst>
            </a:custGeom>
            <a:solidFill>
              <a:srgbClr val="F2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4445300" y="3155100"/>
              <a:ext cx="365900" cy="46700"/>
            </a:xfrm>
            <a:custGeom>
              <a:avLst/>
              <a:gdLst/>
              <a:ahLst/>
              <a:cxnLst/>
              <a:rect l="l" t="t" r="r" b="b"/>
              <a:pathLst>
                <a:path w="14636" h="1868" extrusionOk="0">
                  <a:moveTo>
                    <a:pt x="934" y="1"/>
                  </a:moveTo>
                  <a:cubicBezTo>
                    <a:pt x="427" y="1"/>
                    <a:pt x="1" y="427"/>
                    <a:pt x="1" y="934"/>
                  </a:cubicBezTo>
                  <a:cubicBezTo>
                    <a:pt x="1" y="1442"/>
                    <a:pt x="427" y="1868"/>
                    <a:pt x="934" y="1868"/>
                  </a:cubicBezTo>
                  <a:lnTo>
                    <a:pt x="13722" y="1868"/>
                  </a:lnTo>
                  <a:cubicBezTo>
                    <a:pt x="14229" y="1868"/>
                    <a:pt x="14635" y="1442"/>
                    <a:pt x="14635" y="934"/>
                  </a:cubicBezTo>
                  <a:cubicBezTo>
                    <a:pt x="14635" y="427"/>
                    <a:pt x="14229" y="1"/>
                    <a:pt x="13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4445300" y="3155100"/>
              <a:ext cx="74125" cy="46700"/>
            </a:xfrm>
            <a:custGeom>
              <a:avLst/>
              <a:gdLst/>
              <a:ahLst/>
              <a:cxnLst/>
              <a:rect l="l" t="t" r="r" b="b"/>
              <a:pathLst>
                <a:path w="2965" h="1868" extrusionOk="0">
                  <a:moveTo>
                    <a:pt x="934" y="1"/>
                  </a:moveTo>
                  <a:cubicBezTo>
                    <a:pt x="670" y="1"/>
                    <a:pt x="447" y="102"/>
                    <a:pt x="265" y="264"/>
                  </a:cubicBezTo>
                  <a:cubicBezTo>
                    <a:pt x="102" y="447"/>
                    <a:pt x="1" y="670"/>
                    <a:pt x="1" y="934"/>
                  </a:cubicBezTo>
                  <a:cubicBezTo>
                    <a:pt x="1" y="1442"/>
                    <a:pt x="427" y="1868"/>
                    <a:pt x="934" y="1868"/>
                  </a:cubicBezTo>
                  <a:lnTo>
                    <a:pt x="2964" y="1868"/>
                  </a:lnTo>
                  <a:cubicBezTo>
                    <a:pt x="2436" y="1868"/>
                    <a:pt x="2030" y="1442"/>
                    <a:pt x="2030" y="934"/>
                  </a:cubicBezTo>
                  <a:cubicBezTo>
                    <a:pt x="2030" y="670"/>
                    <a:pt x="2132" y="447"/>
                    <a:pt x="2294" y="264"/>
                  </a:cubicBezTo>
                  <a:cubicBezTo>
                    <a:pt x="2457" y="102"/>
                    <a:pt x="2700" y="1"/>
                    <a:pt x="2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558475" y="3304800"/>
              <a:ext cx="84250" cy="84250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51" y="0"/>
                    <a:pt x="0" y="751"/>
                    <a:pt x="0" y="1685"/>
                  </a:cubicBezTo>
                  <a:cubicBezTo>
                    <a:pt x="0" y="2619"/>
                    <a:pt x="751" y="3370"/>
                    <a:pt x="1685" y="3370"/>
                  </a:cubicBezTo>
                  <a:cubicBezTo>
                    <a:pt x="2618" y="3370"/>
                    <a:pt x="3369" y="2619"/>
                    <a:pt x="3369" y="1685"/>
                  </a:cubicBezTo>
                  <a:cubicBezTo>
                    <a:pt x="3369" y="751"/>
                    <a:pt x="2618" y="0"/>
                    <a:pt x="1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558475" y="3304800"/>
              <a:ext cx="58875" cy="84250"/>
            </a:xfrm>
            <a:custGeom>
              <a:avLst/>
              <a:gdLst/>
              <a:ahLst/>
              <a:cxnLst/>
              <a:rect l="l" t="t" r="r" b="b"/>
              <a:pathLst>
                <a:path w="2355" h="3370" extrusionOk="0">
                  <a:moveTo>
                    <a:pt x="1685" y="0"/>
                  </a:moveTo>
                  <a:cubicBezTo>
                    <a:pt x="751" y="0"/>
                    <a:pt x="0" y="751"/>
                    <a:pt x="0" y="1685"/>
                  </a:cubicBezTo>
                  <a:cubicBezTo>
                    <a:pt x="0" y="2619"/>
                    <a:pt x="751" y="3370"/>
                    <a:pt x="1685" y="3370"/>
                  </a:cubicBezTo>
                  <a:cubicBezTo>
                    <a:pt x="1928" y="3370"/>
                    <a:pt x="2152" y="3329"/>
                    <a:pt x="2355" y="3248"/>
                  </a:cubicBezTo>
                  <a:cubicBezTo>
                    <a:pt x="1766" y="2984"/>
                    <a:pt x="1340" y="2375"/>
                    <a:pt x="1340" y="1685"/>
                  </a:cubicBezTo>
                  <a:cubicBezTo>
                    <a:pt x="1340" y="995"/>
                    <a:pt x="1766" y="406"/>
                    <a:pt x="2355" y="142"/>
                  </a:cubicBezTo>
                  <a:cubicBezTo>
                    <a:pt x="2152" y="61"/>
                    <a:pt x="1928" y="0"/>
                    <a:pt x="1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424500" y="3296175"/>
              <a:ext cx="84250" cy="84250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51" y="0"/>
                    <a:pt x="0" y="751"/>
                    <a:pt x="0" y="1685"/>
                  </a:cubicBezTo>
                  <a:cubicBezTo>
                    <a:pt x="0" y="2619"/>
                    <a:pt x="751" y="3370"/>
                    <a:pt x="1685" y="3370"/>
                  </a:cubicBezTo>
                  <a:cubicBezTo>
                    <a:pt x="2619" y="3370"/>
                    <a:pt x="3370" y="2619"/>
                    <a:pt x="3370" y="1685"/>
                  </a:cubicBezTo>
                  <a:cubicBezTo>
                    <a:pt x="3370" y="751"/>
                    <a:pt x="2619" y="0"/>
                    <a:pt x="1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4418925" y="3296125"/>
              <a:ext cx="76650" cy="84425"/>
            </a:xfrm>
            <a:custGeom>
              <a:avLst/>
              <a:gdLst/>
              <a:ahLst/>
              <a:cxnLst/>
              <a:rect l="l" t="t" r="r" b="b"/>
              <a:pathLst>
                <a:path w="3066" h="3377" extrusionOk="0">
                  <a:moveTo>
                    <a:pt x="1903" y="0"/>
                  </a:moveTo>
                  <a:cubicBezTo>
                    <a:pt x="1212" y="0"/>
                    <a:pt x="559" y="435"/>
                    <a:pt x="305" y="1119"/>
                  </a:cubicBezTo>
                  <a:cubicBezTo>
                    <a:pt x="0" y="1991"/>
                    <a:pt x="447" y="2966"/>
                    <a:pt x="1320" y="3270"/>
                  </a:cubicBezTo>
                  <a:cubicBezTo>
                    <a:pt x="1504" y="3337"/>
                    <a:pt x="1703" y="3377"/>
                    <a:pt x="1893" y="3377"/>
                  </a:cubicBezTo>
                  <a:cubicBezTo>
                    <a:pt x="1932" y="3377"/>
                    <a:pt x="1971" y="3375"/>
                    <a:pt x="2010" y="3372"/>
                  </a:cubicBezTo>
                  <a:cubicBezTo>
                    <a:pt x="1543" y="2925"/>
                    <a:pt x="1340" y="2235"/>
                    <a:pt x="1583" y="1565"/>
                  </a:cubicBezTo>
                  <a:cubicBezTo>
                    <a:pt x="1827" y="916"/>
                    <a:pt x="2416" y="510"/>
                    <a:pt x="3065" y="469"/>
                  </a:cubicBezTo>
                  <a:cubicBezTo>
                    <a:pt x="2903" y="307"/>
                    <a:pt x="2700" y="185"/>
                    <a:pt x="2476" y="104"/>
                  </a:cubicBezTo>
                  <a:cubicBezTo>
                    <a:pt x="2287" y="33"/>
                    <a:pt x="2094" y="0"/>
                    <a:pt x="1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4642700" y="3304800"/>
              <a:ext cx="84250" cy="84250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51" y="0"/>
                    <a:pt x="0" y="751"/>
                    <a:pt x="0" y="1685"/>
                  </a:cubicBezTo>
                  <a:cubicBezTo>
                    <a:pt x="0" y="2619"/>
                    <a:pt x="751" y="3370"/>
                    <a:pt x="1685" y="3370"/>
                  </a:cubicBezTo>
                  <a:cubicBezTo>
                    <a:pt x="2619" y="3370"/>
                    <a:pt x="3370" y="2619"/>
                    <a:pt x="3370" y="1685"/>
                  </a:cubicBezTo>
                  <a:cubicBezTo>
                    <a:pt x="3370" y="751"/>
                    <a:pt x="2619" y="0"/>
                    <a:pt x="1685" y="0"/>
                  </a:cubicBezTo>
                  <a:close/>
                </a:path>
              </a:pathLst>
            </a:custGeom>
            <a:solidFill>
              <a:srgbClr val="D9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4642700" y="3304800"/>
              <a:ext cx="58875" cy="84250"/>
            </a:xfrm>
            <a:custGeom>
              <a:avLst/>
              <a:gdLst/>
              <a:ahLst/>
              <a:cxnLst/>
              <a:rect l="l" t="t" r="r" b="b"/>
              <a:pathLst>
                <a:path w="2355" h="3370" extrusionOk="0">
                  <a:moveTo>
                    <a:pt x="1685" y="0"/>
                  </a:moveTo>
                  <a:cubicBezTo>
                    <a:pt x="751" y="0"/>
                    <a:pt x="0" y="751"/>
                    <a:pt x="0" y="1685"/>
                  </a:cubicBezTo>
                  <a:cubicBezTo>
                    <a:pt x="0" y="2619"/>
                    <a:pt x="751" y="3370"/>
                    <a:pt x="1685" y="3370"/>
                  </a:cubicBezTo>
                  <a:cubicBezTo>
                    <a:pt x="1929" y="3370"/>
                    <a:pt x="2152" y="3329"/>
                    <a:pt x="2355" y="3248"/>
                  </a:cubicBezTo>
                  <a:cubicBezTo>
                    <a:pt x="1766" y="2984"/>
                    <a:pt x="1340" y="2375"/>
                    <a:pt x="1340" y="1685"/>
                  </a:cubicBezTo>
                  <a:cubicBezTo>
                    <a:pt x="1340" y="995"/>
                    <a:pt x="1766" y="406"/>
                    <a:pt x="2355" y="142"/>
                  </a:cubicBezTo>
                  <a:cubicBezTo>
                    <a:pt x="2152" y="61"/>
                    <a:pt x="1929" y="0"/>
                    <a:pt x="1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4726925" y="3304800"/>
              <a:ext cx="84275" cy="84250"/>
            </a:xfrm>
            <a:custGeom>
              <a:avLst/>
              <a:gdLst/>
              <a:ahLst/>
              <a:cxnLst/>
              <a:rect l="l" t="t" r="r" b="b"/>
              <a:pathLst>
                <a:path w="3371" h="3370" extrusionOk="0">
                  <a:moveTo>
                    <a:pt x="1686" y="0"/>
                  </a:moveTo>
                  <a:cubicBezTo>
                    <a:pt x="752" y="0"/>
                    <a:pt x="1" y="751"/>
                    <a:pt x="1" y="1685"/>
                  </a:cubicBezTo>
                  <a:cubicBezTo>
                    <a:pt x="1" y="2619"/>
                    <a:pt x="752" y="3370"/>
                    <a:pt x="1686" y="3370"/>
                  </a:cubicBezTo>
                  <a:cubicBezTo>
                    <a:pt x="2619" y="3370"/>
                    <a:pt x="3370" y="2619"/>
                    <a:pt x="3370" y="1685"/>
                  </a:cubicBezTo>
                  <a:cubicBezTo>
                    <a:pt x="3370" y="751"/>
                    <a:pt x="2619" y="0"/>
                    <a:pt x="1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726925" y="3304800"/>
              <a:ext cx="59400" cy="84250"/>
            </a:xfrm>
            <a:custGeom>
              <a:avLst/>
              <a:gdLst/>
              <a:ahLst/>
              <a:cxnLst/>
              <a:rect l="l" t="t" r="r" b="b"/>
              <a:pathLst>
                <a:path w="2376" h="3370" extrusionOk="0">
                  <a:moveTo>
                    <a:pt x="1686" y="0"/>
                  </a:moveTo>
                  <a:cubicBezTo>
                    <a:pt x="752" y="0"/>
                    <a:pt x="1" y="751"/>
                    <a:pt x="1" y="1685"/>
                  </a:cubicBezTo>
                  <a:cubicBezTo>
                    <a:pt x="1" y="2619"/>
                    <a:pt x="752" y="3370"/>
                    <a:pt x="1686" y="3370"/>
                  </a:cubicBezTo>
                  <a:cubicBezTo>
                    <a:pt x="1929" y="3370"/>
                    <a:pt x="2152" y="3329"/>
                    <a:pt x="2376" y="3248"/>
                  </a:cubicBezTo>
                  <a:cubicBezTo>
                    <a:pt x="1767" y="2984"/>
                    <a:pt x="1361" y="2375"/>
                    <a:pt x="1361" y="1685"/>
                  </a:cubicBezTo>
                  <a:cubicBezTo>
                    <a:pt x="1361" y="995"/>
                    <a:pt x="1767" y="406"/>
                    <a:pt x="2376" y="142"/>
                  </a:cubicBezTo>
                  <a:cubicBezTo>
                    <a:pt x="2152" y="61"/>
                    <a:pt x="1929" y="0"/>
                    <a:pt x="1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277850" y="2855700"/>
              <a:ext cx="541450" cy="541475"/>
            </a:xfrm>
            <a:custGeom>
              <a:avLst/>
              <a:gdLst/>
              <a:ahLst/>
              <a:cxnLst/>
              <a:rect l="l" t="t" r="r" b="b"/>
              <a:pathLst>
                <a:path w="21658" h="21659" extrusionOk="0">
                  <a:moveTo>
                    <a:pt x="11347" y="650"/>
                  </a:moveTo>
                  <a:cubicBezTo>
                    <a:pt x="11509" y="650"/>
                    <a:pt x="11631" y="772"/>
                    <a:pt x="11631" y="914"/>
                  </a:cubicBezTo>
                  <a:lnTo>
                    <a:pt x="11631" y="3553"/>
                  </a:lnTo>
                  <a:cubicBezTo>
                    <a:pt x="11631" y="3715"/>
                    <a:pt x="11509" y="3837"/>
                    <a:pt x="11347" y="3837"/>
                  </a:cubicBezTo>
                  <a:lnTo>
                    <a:pt x="8668" y="3837"/>
                  </a:lnTo>
                  <a:lnTo>
                    <a:pt x="8668" y="650"/>
                  </a:lnTo>
                  <a:close/>
                  <a:moveTo>
                    <a:pt x="11347" y="9236"/>
                  </a:moveTo>
                  <a:cubicBezTo>
                    <a:pt x="11509" y="9236"/>
                    <a:pt x="11631" y="9358"/>
                    <a:pt x="11631" y="9521"/>
                  </a:cubicBezTo>
                  <a:lnTo>
                    <a:pt x="11631" y="11652"/>
                  </a:lnTo>
                  <a:lnTo>
                    <a:pt x="8668" y="11652"/>
                  </a:lnTo>
                  <a:lnTo>
                    <a:pt x="8668" y="9236"/>
                  </a:lnTo>
                  <a:close/>
                  <a:moveTo>
                    <a:pt x="3857" y="6821"/>
                  </a:moveTo>
                  <a:cubicBezTo>
                    <a:pt x="3918" y="7430"/>
                    <a:pt x="4182" y="7998"/>
                    <a:pt x="4608" y="8424"/>
                  </a:cubicBezTo>
                  <a:cubicBezTo>
                    <a:pt x="5136" y="8952"/>
                    <a:pt x="5806" y="9236"/>
                    <a:pt x="6536" y="9236"/>
                  </a:cubicBezTo>
                  <a:lnTo>
                    <a:pt x="8038" y="9236"/>
                  </a:lnTo>
                  <a:lnTo>
                    <a:pt x="8038" y="11652"/>
                  </a:lnTo>
                  <a:lnTo>
                    <a:pt x="7632" y="11652"/>
                  </a:lnTo>
                  <a:cubicBezTo>
                    <a:pt x="7287" y="11652"/>
                    <a:pt x="6983" y="11794"/>
                    <a:pt x="6739" y="12017"/>
                  </a:cubicBezTo>
                  <a:cubicBezTo>
                    <a:pt x="6638" y="12139"/>
                    <a:pt x="6536" y="12281"/>
                    <a:pt x="6475" y="12443"/>
                  </a:cubicBezTo>
                  <a:cubicBezTo>
                    <a:pt x="3350" y="12362"/>
                    <a:pt x="792" y="9906"/>
                    <a:pt x="650" y="6821"/>
                  </a:cubicBezTo>
                  <a:close/>
                  <a:moveTo>
                    <a:pt x="15954" y="14148"/>
                  </a:moveTo>
                  <a:lnTo>
                    <a:pt x="15954" y="17680"/>
                  </a:lnTo>
                  <a:cubicBezTo>
                    <a:pt x="15386" y="17761"/>
                    <a:pt x="14899" y="18106"/>
                    <a:pt x="14594" y="18573"/>
                  </a:cubicBezTo>
                  <a:cubicBezTo>
                    <a:pt x="14290" y="18106"/>
                    <a:pt x="13803" y="17761"/>
                    <a:pt x="13214" y="17680"/>
                  </a:cubicBezTo>
                  <a:lnTo>
                    <a:pt x="13214" y="14148"/>
                  </a:lnTo>
                  <a:close/>
                  <a:moveTo>
                    <a:pt x="19344" y="14148"/>
                  </a:moveTo>
                  <a:lnTo>
                    <a:pt x="19344" y="17680"/>
                  </a:lnTo>
                  <a:cubicBezTo>
                    <a:pt x="18755" y="17761"/>
                    <a:pt x="18268" y="18106"/>
                    <a:pt x="17964" y="18573"/>
                  </a:cubicBezTo>
                  <a:cubicBezTo>
                    <a:pt x="17659" y="18106"/>
                    <a:pt x="17172" y="17761"/>
                    <a:pt x="16604" y="17680"/>
                  </a:cubicBezTo>
                  <a:lnTo>
                    <a:pt x="16604" y="14148"/>
                  </a:lnTo>
                  <a:close/>
                  <a:moveTo>
                    <a:pt x="7551" y="17944"/>
                  </a:moveTo>
                  <a:cubicBezTo>
                    <a:pt x="7693" y="17944"/>
                    <a:pt x="7856" y="17964"/>
                    <a:pt x="8018" y="18025"/>
                  </a:cubicBezTo>
                  <a:cubicBezTo>
                    <a:pt x="8728" y="18269"/>
                    <a:pt x="9094" y="19060"/>
                    <a:pt x="8830" y="19771"/>
                  </a:cubicBezTo>
                  <a:cubicBezTo>
                    <a:pt x="8621" y="20332"/>
                    <a:pt x="8096" y="20678"/>
                    <a:pt x="7534" y="20678"/>
                  </a:cubicBezTo>
                  <a:cubicBezTo>
                    <a:pt x="7385" y="20678"/>
                    <a:pt x="7233" y="20654"/>
                    <a:pt x="7084" y="20603"/>
                  </a:cubicBezTo>
                  <a:cubicBezTo>
                    <a:pt x="6739" y="20461"/>
                    <a:pt x="6455" y="20217"/>
                    <a:pt x="6293" y="19893"/>
                  </a:cubicBezTo>
                  <a:cubicBezTo>
                    <a:pt x="6151" y="19548"/>
                    <a:pt x="6130" y="19182"/>
                    <a:pt x="6252" y="18837"/>
                  </a:cubicBezTo>
                  <a:cubicBezTo>
                    <a:pt x="6374" y="18492"/>
                    <a:pt x="6638" y="18228"/>
                    <a:pt x="6963" y="18066"/>
                  </a:cubicBezTo>
                  <a:cubicBezTo>
                    <a:pt x="7145" y="17985"/>
                    <a:pt x="7348" y="17944"/>
                    <a:pt x="7551" y="17944"/>
                  </a:cubicBezTo>
                  <a:close/>
                  <a:moveTo>
                    <a:pt x="16279" y="18289"/>
                  </a:moveTo>
                  <a:cubicBezTo>
                    <a:pt x="17030" y="18289"/>
                    <a:pt x="17659" y="18898"/>
                    <a:pt x="17659" y="19649"/>
                  </a:cubicBezTo>
                  <a:cubicBezTo>
                    <a:pt x="17659" y="20420"/>
                    <a:pt x="17030" y="21029"/>
                    <a:pt x="16279" y="21029"/>
                  </a:cubicBezTo>
                  <a:cubicBezTo>
                    <a:pt x="15528" y="21029"/>
                    <a:pt x="14919" y="20420"/>
                    <a:pt x="14919" y="19649"/>
                  </a:cubicBezTo>
                  <a:cubicBezTo>
                    <a:pt x="14919" y="18898"/>
                    <a:pt x="15528" y="18289"/>
                    <a:pt x="16279" y="18289"/>
                  </a:cubicBezTo>
                  <a:close/>
                  <a:moveTo>
                    <a:pt x="19649" y="18289"/>
                  </a:moveTo>
                  <a:cubicBezTo>
                    <a:pt x="20420" y="18289"/>
                    <a:pt x="21029" y="18898"/>
                    <a:pt x="21029" y="19649"/>
                  </a:cubicBezTo>
                  <a:cubicBezTo>
                    <a:pt x="21029" y="20420"/>
                    <a:pt x="20420" y="21029"/>
                    <a:pt x="19649" y="21029"/>
                  </a:cubicBezTo>
                  <a:cubicBezTo>
                    <a:pt x="18898" y="21029"/>
                    <a:pt x="18289" y="20420"/>
                    <a:pt x="18289" y="19649"/>
                  </a:cubicBezTo>
                  <a:cubicBezTo>
                    <a:pt x="18289" y="18898"/>
                    <a:pt x="18898" y="18289"/>
                    <a:pt x="19649" y="18289"/>
                  </a:cubicBezTo>
                  <a:close/>
                  <a:moveTo>
                    <a:pt x="6536" y="1"/>
                  </a:moveTo>
                  <a:cubicBezTo>
                    <a:pt x="4933" y="1"/>
                    <a:pt x="3410" y="590"/>
                    <a:pt x="2213" y="1645"/>
                  </a:cubicBezTo>
                  <a:cubicBezTo>
                    <a:pt x="2071" y="1767"/>
                    <a:pt x="2071" y="1970"/>
                    <a:pt x="2172" y="2092"/>
                  </a:cubicBezTo>
                  <a:cubicBezTo>
                    <a:pt x="2238" y="2169"/>
                    <a:pt x="2328" y="2204"/>
                    <a:pt x="2419" y="2204"/>
                  </a:cubicBezTo>
                  <a:cubicBezTo>
                    <a:pt x="2496" y="2204"/>
                    <a:pt x="2574" y="2179"/>
                    <a:pt x="2639" y="2132"/>
                  </a:cubicBezTo>
                  <a:cubicBezTo>
                    <a:pt x="3715" y="1178"/>
                    <a:pt x="5095" y="650"/>
                    <a:pt x="6536" y="650"/>
                  </a:cubicBezTo>
                  <a:lnTo>
                    <a:pt x="8038" y="650"/>
                  </a:lnTo>
                  <a:lnTo>
                    <a:pt x="8038" y="3837"/>
                  </a:lnTo>
                  <a:lnTo>
                    <a:pt x="6577" y="3837"/>
                  </a:lnTo>
                  <a:cubicBezTo>
                    <a:pt x="5197" y="3837"/>
                    <a:pt x="4040" y="4872"/>
                    <a:pt x="3857" y="6192"/>
                  </a:cubicBezTo>
                  <a:lnTo>
                    <a:pt x="650" y="6192"/>
                  </a:lnTo>
                  <a:cubicBezTo>
                    <a:pt x="711" y="5096"/>
                    <a:pt x="1076" y="4060"/>
                    <a:pt x="1705" y="3167"/>
                  </a:cubicBezTo>
                  <a:cubicBezTo>
                    <a:pt x="1807" y="3025"/>
                    <a:pt x="1766" y="2822"/>
                    <a:pt x="1624" y="2721"/>
                  </a:cubicBezTo>
                  <a:cubicBezTo>
                    <a:pt x="1570" y="2690"/>
                    <a:pt x="1506" y="2673"/>
                    <a:pt x="1442" y="2673"/>
                  </a:cubicBezTo>
                  <a:cubicBezTo>
                    <a:pt x="1341" y="2673"/>
                    <a:pt x="1240" y="2715"/>
                    <a:pt x="1178" y="2802"/>
                  </a:cubicBezTo>
                  <a:cubicBezTo>
                    <a:pt x="406" y="3898"/>
                    <a:pt x="0" y="5197"/>
                    <a:pt x="0" y="6537"/>
                  </a:cubicBezTo>
                  <a:cubicBezTo>
                    <a:pt x="0" y="10069"/>
                    <a:pt x="2862" y="12951"/>
                    <a:pt x="6394" y="13073"/>
                  </a:cubicBezTo>
                  <a:cubicBezTo>
                    <a:pt x="6475" y="13682"/>
                    <a:pt x="7003" y="14148"/>
                    <a:pt x="7632" y="14148"/>
                  </a:cubicBezTo>
                  <a:lnTo>
                    <a:pt x="9073" y="14148"/>
                  </a:lnTo>
                  <a:lnTo>
                    <a:pt x="7916" y="17335"/>
                  </a:lnTo>
                  <a:cubicBezTo>
                    <a:pt x="7798" y="17311"/>
                    <a:pt x="7678" y="17300"/>
                    <a:pt x="7557" y="17300"/>
                  </a:cubicBezTo>
                  <a:cubicBezTo>
                    <a:pt x="7265" y="17300"/>
                    <a:pt x="6972" y="17368"/>
                    <a:pt x="6699" y="17497"/>
                  </a:cubicBezTo>
                  <a:cubicBezTo>
                    <a:pt x="6211" y="17721"/>
                    <a:pt x="5846" y="18127"/>
                    <a:pt x="5663" y="18614"/>
                  </a:cubicBezTo>
                  <a:cubicBezTo>
                    <a:pt x="5278" y="19669"/>
                    <a:pt x="5826" y="20806"/>
                    <a:pt x="6861" y="21192"/>
                  </a:cubicBezTo>
                  <a:cubicBezTo>
                    <a:pt x="7084" y="21273"/>
                    <a:pt x="7308" y="21313"/>
                    <a:pt x="7551" y="21313"/>
                  </a:cubicBezTo>
                  <a:cubicBezTo>
                    <a:pt x="8363" y="21313"/>
                    <a:pt x="9134" y="20806"/>
                    <a:pt x="9419" y="19994"/>
                  </a:cubicBezTo>
                  <a:cubicBezTo>
                    <a:pt x="9764" y="19060"/>
                    <a:pt x="9358" y="18025"/>
                    <a:pt x="8525" y="17558"/>
                  </a:cubicBezTo>
                  <a:lnTo>
                    <a:pt x="9743" y="14148"/>
                  </a:lnTo>
                  <a:lnTo>
                    <a:pt x="12585" y="14148"/>
                  </a:lnTo>
                  <a:lnTo>
                    <a:pt x="12585" y="17680"/>
                  </a:lnTo>
                  <a:cubicBezTo>
                    <a:pt x="11631" y="17822"/>
                    <a:pt x="10900" y="18654"/>
                    <a:pt x="10900" y="19649"/>
                  </a:cubicBezTo>
                  <a:cubicBezTo>
                    <a:pt x="10900" y="19893"/>
                    <a:pt x="10941" y="20136"/>
                    <a:pt x="11022" y="20339"/>
                  </a:cubicBezTo>
                  <a:cubicBezTo>
                    <a:pt x="11069" y="20481"/>
                    <a:pt x="11191" y="20562"/>
                    <a:pt x="11319" y="20562"/>
                  </a:cubicBezTo>
                  <a:cubicBezTo>
                    <a:pt x="11355" y="20562"/>
                    <a:pt x="11392" y="20556"/>
                    <a:pt x="11428" y="20542"/>
                  </a:cubicBezTo>
                  <a:cubicBezTo>
                    <a:pt x="11590" y="20481"/>
                    <a:pt x="11672" y="20299"/>
                    <a:pt x="11611" y="20136"/>
                  </a:cubicBezTo>
                  <a:cubicBezTo>
                    <a:pt x="11570" y="19974"/>
                    <a:pt x="11529" y="19811"/>
                    <a:pt x="11529" y="19649"/>
                  </a:cubicBezTo>
                  <a:cubicBezTo>
                    <a:pt x="11529" y="18898"/>
                    <a:pt x="12159" y="18289"/>
                    <a:pt x="12910" y="18289"/>
                  </a:cubicBezTo>
                  <a:cubicBezTo>
                    <a:pt x="13661" y="18289"/>
                    <a:pt x="14270" y="18898"/>
                    <a:pt x="14270" y="19649"/>
                  </a:cubicBezTo>
                  <a:cubicBezTo>
                    <a:pt x="14270" y="20420"/>
                    <a:pt x="13661" y="21029"/>
                    <a:pt x="12910" y="21029"/>
                  </a:cubicBezTo>
                  <a:cubicBezTo>
                    <a:pt x="12768" y="21029"/>
                    <a:pt x="12626" y="21009"/>
                    <a:pt x="12483" y="20968"/>
                  </a:cubicBezTo>
                  <a:cubicBezTo>
                    <a:pt x="12448" y="20955"/>
                    <a:pt x="12411" y="20948"/>
                    <a:pt x="12374" y="20948"/>
                  </a:cubicBezTo>
                  <a:cubicBezTo>
                    <a:pt x="12246" y="20948"/>
                    <a:pt x="12125" y="21029"/>
                    <a:pt x="12078" y="21171"/>
                  </a:cubicBezTo>
                  <a:cubicBezTo>
                    <a:pt x="12037" y="21334"/>
                    <a:pt x="12118" y="21516"/>
                    <a:pt x="12280" y="21557"/>
                  </a:cubicBezTo>
                  <a:cubicBezTo>
                    <a:pt x="12483" y="21618"/>
                    <a:pt x="12686" y="21658"/>
                    <a:pt x="12910" y="21658"/>
                  </a:cubicBezTo>
                  <a:cubicBezTo>
                    <a:pt x="13620" y="21658"/>
                    <a:pt x="14229" y="21293"/>
                    <a:pt x="14594" y="20745"/>
                  </a:cubicBezTo>
                  <a:cubicBezTo>
                    <a:pt x="14939" y="21293"/>
                    <a:pt x="15569" y="21658"/>
                    <a:pt x="16279" y="21658"/>
                  </a:cubicBezTo>
                  <a:cubicBezTo>
                    <a:pt x="16990" y="21658"/>
                    <a:pt x="17619" y="21293"/>
                    <a:pt x="17964" y="20745"/>
                  </a:cubicBezTo>
                  <a:cubicBezTo>
                    <a:pt x="18329" y="21293"/>
                    <a:pt x="18938" y="21658"/>
                    <a:pt x="19649" y="21658"/>
                  </a:cubicBezTo>
                  <a:cubicBezTo>
                    <a:pt x="20765" y="21658"/>
                    <a:pt x="21658" y="20765"/>
                    <a:pt x="21658" y="19649"/>
                  </a:cubicBezTo>
                  <a:cubicBezTo>
                    <a:pt x="21658" y="18654"/>
                    <a:pt x="20927" y="17822"/>
                    <a:pt x="19973" y="17680"/>
                  </a:cubicBezTo>
                  <a:lnTo>
                    <a:pt x="19973" y="14148"/>
                  </a:lnTo>
                  <a:lnTo>
                    <a:pt x="20420" y="14148"/>
                  </a:lnTo>
                  <a:cubicBezTo>
                    <a:pt x="20745" y="14148"/>
                    <a:pt x="21049" y="14027"/>
                    <a:pt x="21293" y="13783"/>
                  </a:cubicBezTo>
                  <a:cubicBezTo>
                    <a:pt x="21536" y="13560"/>
                    <a:pt x="21658" y="13235"/>
                    <a:pt x="21658" y="12910"/>
                  </a:cubicBezTo>
                  <a:cubicBezTo>
                    <a:pt x="21658" y="12220"/>
                    <a:pt x="21110" y="11652"/>
                    <a:pt x="20420" y="11652"/>
                  </a:cubicBezTo>
                  <a:lnTo>
                    <a:pt x="19121" y="11652"/>
                  </a:lnTo>
                  <a:cubicBezTo>
                    <a:pt x="18958" y="11652"/>
                    <a:pt x="18816" y="11794"/>
                    <a:pt x="18816" y="11977"/>
                  </a:cubicBezTo>
                  <a:cubicBezTo>
                    <a:pt x="18816" y="12159"/>
                    <a:pt x="18958" y="12301"/>
                    <a:pt x="19121" y="12301"/>
                  </a:cubicBezTo>
                  <a:lnTo>
                    <a:pt x="20420" y="12301"/>
                  </a:lnTo>
                  <a:cubicBezTo>
                    <a:pt x="20745" y="12301"/>
                    <a:pt x="21029" y="12565"/>
                    <a:pt x="21029" y="12910"/>
                  </a:cubicBezTo>
                  <a:cubicBezTo>
                    <a:pt x="21029" y="13073"/>
                    <a:pt x="20968" y="13215"/>
                    <a:pt x="20846" y="13336"/>
                  </a:cubicBezTo>
                  <a:cubicBezTo>
                    <a:pt x="20724" y="13458"/>
                    <a:pt x="20582" y="13519"/>
                    <a:pt x="20420" y="13519"/>
                  </a:cubicBezTo>
                  <a:lnTo>
                    <a:pt x="7632" y="13519"/>
                  </a:lnTo>
                  <a:cubicBezTo>
                    <a:pt x="7287" y="13519"/>
                    <a:pt x="7023" y="13235"/>
                    <a:pt x="7023" y="12910"/>
                  </a:cubicBezTo>
                  <a:cubicBezTo>
                    <a:pt x="7023" y="12748"/>
                    <a:pt x="7084" y="12585"/>
                    <a:pt x="7206" y="12464"/>
                  </a:cubicBezTo>
                  <a:cubicBezTo>
                    <a:pt x="7308" y="12362"/>
                    <a:pt x="7470" y="12301"/>
                    <a:pt x="7632" y="12301"/>
                  </a:cubicBezTo>
                  <a:lnTo>
                    <a:pt x="17639" y="12301"/>
                  </a:lnTo>
                  <a:cubicBezTo>
                    <a:pt x="17822" y="12301"/>
                    <a:pt x="17964" y="12159"/>
                    <a:pt x="17964" y="11977"/>
                  </a:cubicBezTo>
                  <a:cubicBezTo>
                    <a:pt x="17964" y="11794"/>
                    <a:pt x="17822" y="11652"/>
                    <a:pt x="17639" y="11652"/>
                  </a:cubicBezTo>
                  <a:lnTo>
                    <a:pt x="12260" y="11652"/>
                  </a:lnTo>
                  <a:lnTo>
                    <a:pt x="12260" y="9521"/>
                  </a:lnTo>
                  <a:cubicBezTo>
                    <a:pt x="12260" y="9013"/>
                    <a:pt x="11854" y="8607"/>
                    <a:pt x="11347" y="8607"/>
                  </a:cubicBezTo>
                  <a:lnTo>
                    <a:pt x="6536" y="8607"/>
                  </a:lnTo>
                  <a:cubicBezTo>
                    <a:pt x="5988" y="8607"/>
                    <a:pt x="5460" y="8384"/>
                    <a:pt x="5075" y="7978"/>
                  </a:cubicBezTo>
                  <a:cubicBezTo>
                    <a:pt x="4669" y="7592"/>
                    <a:pt x="4466" y="7065"/>
                    <a:pt x="4466" y="6516"/>
                  </a:cubicBezTo>
                  <a:cubicBezTo>
                    <a:pt x="4486" y="5380"/>
                    <a:pt x="5440" y="4466"/>
                    <a:pt x="6577" y="4466"/>
                  </a:cubicBezTo>
                  <a:lnTo>
                    <a:pt x="11347" y="4466"/>
                  </a:lnTo>
                  <a:cubicBezTo>
                    <a:pt x="11854" y="4466"/>
                    <a:pt x="12260" y="4060"/>
                    <a:pt x="12260" y="3553"/>
                  </a:cubicBezTo>
                  <a:lnTo>
                    <a:pt x="12260" y="914"/>
                  </a:lnTo>
                  <a:cubicBezTo>
                    <a:pt x="12260" y="427"/>
                    <a:pt x="11854" y="1"/>
                    <a:pt x="11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605150" y="3062300"/>
              <a:ext cx="132475" cy="54775"/>
            </a:xfrm>
            <a:custGeom>
              <a:avLst/>
              <a:gdLst/>
              <a:ahLst/>
              <a:cxnLst/>
              <a:rect l="l" t="t" r="r" b="b"/>
              <a:pathLst>
                <a:path w="5299" h="2191" extrusionOk="0">
                  <a:moveTo>
                    <a:pt x="592" y="1"/>
                  </a:moveTo>
                  <a:cubicBezTo>
                    <a:pt x="460" y="1"/>
                    <a:pt x="333" y="91"/>
                    <a:pt x="285" y="221"/>
                  </a:cubicBezTo>
                  <a:cubicBezTo>
                    <a:pt x="0" y="972"/>
                    <a:pt x="406" y="1805"/>
                    <a:pt x="1157" y="2089"/>
                  </a:cubicBezTo>
                  <a:cubicBezTo>
                    <a:pt x="1317" y="2145"/>
                    <a:pt x="1481" y="2172"/>
                    <a:pt x="1642" y="2172"/>
                  </a:cubicBezTo>
                  <a:cubicBezTo>
                    <a:pt x="2238" y="2172"/>
                    <a:pt x="2801" y="1807"/>
                    <a:pt x="3025" y="1216"/>
                  </a:cubicBezTo>
                  <a:cubicBezTo>
                    <a:pt x="3135" y="884"/>
                    <a:pt x="3454" y="676"/>
                    <a:pt x="3791" y="676"/>
                  </a:cubicBezTo>
                  <a:cubicBezTo>
                    <a:pt x="3888" y="676"/>
                    <a:pt x="3985" y="693"/>
                    <a:pt x="4080" y="729"/>
                  </a:cubicBezTo>
                  <a:cubicBezTo>
                    <a:pt x="4283" y="790"/>
                    <a:pt x="4446" y="952"/>
                    <a:pt x="4527" y="1135"/>
                  </a:cubicBezTo>
                  <a:cubicBezTo>
                    <a:pt x="4628" y="1338"/>
                    <a:pt x="4649" y="1561"/>
                    <a:pt x="4567" y="1764"/>
                  </a:cubicBezTo>
                  <a:cubicBezTo>
                    <a:pt x="4506" y="1947"/>
                    <a:pt x="4588" y="2129"/>
                    <a:pt x="4750" y="2170"/>
                  </a:cubicBezTo>
                  <a:cubicBezTo>
                    <a:pt x="4791" y="2190"/>
                    <a:pt x="4831" y="2190"/>
                    <a:pt x="4852" y="2190"/>
                  </a:cubicBezTo>
                  <a:cubicBezTo>
                    <a:pt x="4994" y="2190"/>
                    <a:pt x="5115" y="2109"/>
                    <a:pt x="5156" y="1987"/>
                  </a:cubicBezTo>
                  <a:cubicBezTo>
                    <a:pt x="5298" y="1622"/>
                    <a:pt x="5278" y="1236"/>
                    <a:pt x="5115" y="871"/>
                  </a:cubicBezTo>
                  <a:cubicBezTo>
                    <a:pt x="4953" y="526"/>
                    <a:pt x="4649" y="262"/>
                    <a:pt x="4283" y="120"/>
                  </a:cubicBezTo>
                  <a:cubicBezTo>
                    <a:pt x="4123" y="64"/>
                    <a:pt x="3959" y="37"/>
                    <a:pt x="3798" y="37"/>
                  </a:cubicBezTo>
                  <a:cubicBezTo>
                    <a:pt x="3202" y="37"/>
                    <a:pt x="2639" y="402"/>
                    <a:pt x="2416" y="993"/>
                  </a:cubicBezTo>
                  <a:cubicBezTo>
                    <a:pt x="2305" y="1324"/>
                    <a:pt x="1986" y="1533"/>
                    <a:pt x="1649" y="1533"/>
                  </a:cubicBezTo>
                  <a:cubicBezTo>
                    <a:pt x="1553" y="1533"/>
                    <a:pt x="1455" y="1516"/>
                    <a:pt x="1360" y="1480"/>
                  </a:cubicBezTo>
                  <a:cubicBezTo>
                    <a:pt x="934" y="1338"/>
                    <a:pt x="731" y="851"/>
                    <a:pt x="873" y="424"/>
                  </a:cubicBezTo>
                  <a:cubicBezTo>
                    <a:pt x="934" y="262"/>
                    <a:pt x="853" y="79"/>
                    <a:pt x="691" y="18"/>
                  </a:cubicBezTo>
                  <a:cubicBezTo>
                    <a:pt x="658" y="6"/>
                    <a:pt x="625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>
            <a:off x="8228301" y="3925116"/>
            <a:ext cx="444605" cy="444605"/>
            <a:chOff x="5772250" y="633125"/>
            <a:chExt cx="541475" cy="541475"/>
          </a:xfrm>
        </p:grpSpPr>
        <p:sp>
          <p:nvSpPr>
            <p:cNvPr id="362" name="Google Shape;362;p17"/>
            <p:cNvSpPr/>
            <p:nvPr/>
          </p:nvSpPr>
          <p:spPr>
            <a:xfrm>
              <a:off x="5793575" y="734625"/>
              <a:ext cx="340000" cy="33500"/>
            </a:xfrm>
            <a:custGeom>
              <a:avLst/>
              <a:gdLst/>
              <a:ahLst/>
              <a:cxnLst/>
              <a:rect l="l" t="t" r="r" b="b"/>
              <a:pathLst>
                <a:path w="13600" h="1340" extrusionOk="0">
                  <a:moveTo>
                    <a:pt x="0" y="0"/>
                  </a:moveTo>
                  <a:lnTo>
                    <a:pt x="0" y="1340"/>
                  </a:lnTo>
                  <a:lnTo>
                    <a:pt x="13600" y="1340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D9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5793575" y="751350"/>
              <a:ext cx="340000" cy="16775"/>
            </a:xfrm>
            <a:custGeom>
              <a:avLst/>
              <a:gdLst/>
              <a:ahLst/>
              <a:cxnLst/>
              <a:rect l="l" t="t" r="r" b="b"/>
              <a:pathLst>
                <a:path w="13600" h="671" extrusionOk="0">
                  <a:moveTo>
                    <a:pt x="0" y="1"/>
                  </a:moveTo>
                  <a:lnTo>
                    <a:pt x="0" y="671"/>
                  </a:lnTo>
                  <a:lnTo>
                    <a:pt x="13600" y="671"/>
                  </a:lnTo>
                  <a:lnTo>
                    <a:pt x="13600" y="1"/>
                  </a:lnTo>
                  <a:close/>
                </a:path>
              </a:pathLst>
            </a:custGeom>
            <a:solidFill>
              <a:srgbClr val="C1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5793575" y="829000"/>
              <a:ext cx="340000" cy="33525"/>
            </a:xfrm>
            <a:custGeom>
              <a:avLst/>
              <a:gdLst/>
              <a:ahLst/>
              <a:cxnLst/>
              <a:rect l="l" t="t" r="r" b="b"/>
              <a:pathLst>
                <a:path w="13600" h="1341" extrusionOk="0">
                  <a:moveTo>
                    <a:pt x="0" y="0"/>
                  </a:moveTo>
                  <a:lnTo>
                    <a:pt x="0" y="1340"/>
                  </a:lnTo>
                  <a:lnTo>
                    <a:pt x="13600" y="1340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D9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793575" y="845750"/>
              <a:ext cx="340000" cy="16775"/>
            </a:xfrm>
            <a:custGeom>
              <a:avLst/>
              <a:gdLst/>
              <a:ahLst/>
              <a:cxnLst/>
              <a:rect l="l" t="t" r="r" b="b"/>
              <a:pathLst>
                <a:path w="13600" h="671" extrusionOk="0">
                  <a:moveTo>
                    <a:pt x="0" y="0"/>
                  </a:moveTo>
                  <a:lnTo>
                    <a:pt x="0" y="670"/>
                  </a:lnTo>
                  <a:lnTo>
                    <a:pt x="13600" y="670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C1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5793575" y="922875"/>
              <a:ext cx="340000" cy="33525"/>
            </a:xfrm>
            <a:custGeom>
              <a:avLst/>
              <a:gdLst/>
              <a:ahLst/>
              <a:cxnLst/>
              <a:rect l="l" t="t" r="r" b="b"/>
              <a:pathLst>
                <a:path w="13600" h="1341" extrusionOk="0">
                  <a:moveTo>
                    <a:pt x="0" y="0"/>
                  </a:moveTo>
                  <a:lnTo>
                    <a:pt x="0" y="1340"/>
                  </a:lnTo>
                  <a:lnTo>
                    <a:pt x="13600" y="1340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D9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793575" y="939625"/>
              <a:ext cx="340000" cy="16775"/>
            </a:xfrm>
            <a:custGeom>
              <a:avLst/>
              <a:gdLst/>
              <a:ahLst/>
              <a:cxnLst/>
              <a:rect l="l" t="t" r="r" b="b"/>
              <a:pathLst>
                <a:path w="13600" h="671" extrusionOk="0">
                  <a:moveTo>
                    <a:pt x="0" y="0"/>
                  </a:moveTo>
                  <a:lnTo>
                    <a:pt x="0" y="670"/>
                  </a:lnTo>
                  <a:lnTo>
                    <a:pt x="13600" y="670"/>
                  </a:lnTo>
                  <a:lnTo>
                    <a:pt x="13600" y="0"/>
                  </a:lnTo>
                  <a:close/>
                </a:path>
              </a:pathLst>
            </a:custGeom>
            <a:solidFill>
              <a:srgbClr val="C1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5850925" y="715850"/>
              <a:ext cx="28425" cy="71050"/>
            </a:xfrm>
            <a:custGeom>
              <a:avLst/>
              <a:gdLst/>
              <a:ahLst/>
              <a:cxnLst/>
              <a:rect l="l" t="t" r="r" b="b"/>
              <a:pathLst>
                <a:path w="1137" h="2842" extrusionOk="0">
                  <a:moveTo>
                    <a:pt x="568" y="0"/>
                  </a:moveTo>
                  <a:cubicBezTo>
                    <a:pt x="244" y="0"/>
                    <a:pt x="0" y="264"/>
                    <a:pt x="0" y="568"/>
                  </a:cubicBezTo>
                  <a:lnTo>
                    <a:pt x="0" y="2273"/>
                  </a:lnTo>
                  <a:cubicBezTo>
                    <a:pt x="0" y="2598"/>
                    <a:pt x="244" y="2842"/>
                    <a:pt x="568" y="2842"/>
                  </a:cubicBezTo>
                  <a:cubicBezTo>
                    <a:pt x="893" y="2842"/>
                    <a:pt x="1137" y="2598"/>
                    <a:pt x="1137" y="2273"/>
                  </a:cubicBezTo>
                  <a:lnTo>
                    <a:pt x="1137" y="568"/>
                  </a:lnTo>
                  <a:cubicBezTo>
                    <a:pt x="1137" y="264"/>
                    <a:pt x="893" y="0"/>
                    <a:pt x="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850925" y="745775"/>
              <a:ext cx="28425" cy="41125"/>
            </a:xfrm>
            <a:custGeom>
              <a:avLst/>
              <a:gdLst/>
              <a:ahLst/>
              <a:cxnLst/>
              <a:rect l="l" t="t" r="r" b="b"/>
              <a:pathLst>
                <a:path w="1137" h="1645" extrusionOk="0">
                  <a:moveTo>
                    <a:pt x="0" y="1"/>
                  </a:moveTo>
                  <a:lnTo>
                    <a:pt x="0" y="1076"/>
                  </a:lnTo>
                  <a:cubicBezTo>
                    <a:pt x="0" y="1401"/>
                    <a:pt x="244" y="1645"/>
                    <a:pt x="568" y="1645"/>
                  </a:cubicBezTo>
                  <a:cubicBezTo>
                    <a:pt x="731" y="1645"/>
                    <a:pt x="873" y="1584"/>
                    <a:pt x="974" y="1482"/>
                  </a:cubicBezTo>
                  <a:cubicBezTo>
                    <a:pt x="1076" y="1381"/>
                    <a:pt x="1137" y="1239"/>
                    <a:pt x="1137" y="1076"/>
                  </a:cubicBezTo>
                  <a:lnTo>
                    <a:pt x="1137" y="1"/>
                  </a:lnTo>
                  <a:cubicBezTo>
                    <a:pt x="1137" y="163"/>
                    <a:pt x="1076" y="305"/>
                    <a:pt x="974" y="407"/>
                  </a:cubicBezTo>
                  <a:cubicBezTo>
                    <a:pt x="873" y="508"/>
                    <a:pt x="731" y="589"/>
                    <a:pt x="568" y="589"/>
                  </a:cubicBezTo>
                  <a:cubicBezTo>
                    <a:pt x="244" y="589"/>
                    <a:pt x="0" y="3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879325" y="715850"/>
              <a:ext cx="28950" cy="71050"/>
            </a:xfrm>
            <a:custGeom>
              <a:avLst/>
              <a:gdLst/>
              <a:ahLst/>
              <a:cxnLst/>
              <a:rect l="l" t="t" r="r" b="b"/>
              <a:pathLst>
                <a:path w="1158" h="2842" extrusionOk="0">
                  <a:moveTo>
                    <a:pt x="569" y="0"/>
                  </a:moveTo>
                  <a:cubicBezTo>
                    <a:pt x="265" y="0"/>
                    <a:pt x="1" y="264"/>
                    <a:pt x="1" y="568"/>
                  </a:cubicBezTo>
                  <a:lnTo>
                    <a:pt x="1" y="2273"/>
                  </a:lnTo>
                  <a:cubicBezTo>
                    <a:pt x="1" y="2598"/>
                    <a:pt x="265" y="2842"/>
                    <a:pt x="569" y="2842"/>
                  </a:cubicBezTo>
                  <a:cubicBezTo>
                    <a:pt x="894" y="2842"/>
                    <a:pt x="1158" y="2598"/>
                    <a:pt x="1158" y="2273"/>
                  </a:cubicBezTo>
                  <a:lnTo>
                    <a:pt x="1158" y="568"/>
                  </a:lnTo>
                  <a:cubicBezTo>
                    <a:pt x="1158" y="264"/>
                    <a:pt x="894" y="0"/>
                    <a:pt x="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5879325" y="745775"/>
              <a:ext cx="28950" cy="41125"/>
            </a:xfrm>
            <a:custGeom>
              <a:avLst/>
              <a:gdLst/>
              <a:ahLst/>
              <a:cxnLst/>
              <a:rect l="l" t="t" r="r" b="b"/>
              <a:pathLst>
                <a:path w="1158" h="1645" extrusionOk="0">
                  <a:moveTo>
                    <a:pt x="1" y="1"/>
                  </a:moveTo>
                  <a:lnTo>
                    <a:pt x="1" y="1076"/>
                  </a:lnTo>
                  <a:cubicBezTo>
                    <a:pt x="1" y="1401"/>
                    <a:pt x="265" y="1645"/>
                    <a:pt x="569" y="1645"/>
                  </a:cubicBezTo>
                  <a:cubicBezTo>
                    <a:pt x="731" y="1645"/>
                    <a:pt x="874" y="1584"/>
                    <a:pt x="975" y="1482"/>
                  </a:cubicBezTo>
                  <a:cubicBezTo>
                    <a:pt x="1097" y="1381"/>
                    <a:pt x="1158" y="1239"/>
                    <a:pt x="1158" y="1076"/>
                  </a:cubicBezTo>
                  <a:lnTo>
                    <a:pt x="1158" y="1"/>
                  </a:lnTo>
                  <a:cubicBezTo>
                    <a:pt x="1158" y="163"/>
                    <a:pt x="1097" y="305"/>
                    <a:pt x="975" y="407"/>
                  </a:cubicBezTo>
                  <a:cubicBezTo>
                    <a:pt x="874" y="508"/>
                    <a:pt x="731" y="589"/>
                    <a:pt x="569" y="589"/>
                  </a:cubicBezTo>
                  <a:cubicBezTo>
                    <a:pt x="265" y="589"/>
                    <a:pt x="1" y="32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6006700" y="715850"/>
              <a:ext cx="28950" cy="71050"/>
            </a:xfrm>
            <a:custGeom>
              <a:avLst/>
              <a:gdLst/>
              <a:ahLst/>
              <a:cxnLst/>
              <a:rect l="l" t="t" r="r" b="b"/>
              <a:pathLst>
                <a:path w="1158" h="2842" extrusionOk="0">
                  <a:moveTo>
                    <a:pt x="569" y="0"/>
                  </a:moveTo>
                  <a:cubicBezTo>
                    <a:pt x="264" y="0"/>
                    <a:pt x="0" y="264"/>
                    <a:pt x="0" y="568"/>
                  </a:cubicBezTo>
                  <a:lnTo>
                    <a:pt x="0" y="2273"/>
                  </a:lnTo>
                  <a:cubicBezTo>
                    <a:pt x="0" y="2598"/>
                    <a:pt x="264" y="2842"/>
                    <a:pt x="569" y="2842"/>
                  </a:cubicBezTo>
                  <a:cubicBezTo>
                    <a:pt x="894" y="2842"/>
                    <a:pt x="1157" y="2598"/>
                    <a:pt x="1157" y="2273"/>
                  </a:cubicBezTo>
                  <a:lnTo>
                    <a:pt x="1157" y="568"/>
                  </a:lnTo>
                  <a:cubicBezTo>
                    <a:pt x="1157" y="264"/>
                    <a:pt x="894" y="0"/>
                    <a:pt x="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6006700" y="745775"/>
              <a:ext cx="28950" cy="41125"/>
            </a:xfrm>
            <a:custGeom>
              <a:avLst/>
              <a:gdLst/>
              <a:ahLst/>
              <a:cxnLst/>
              <a:rect l="l" t="t" r="r" b="b"/>
              <a:pathLst>
                <a:path w="1158" h="1645" extrusionOk="0">
                  <a:moveTo>
                    <a:pt x="0" y="1"/>
                  </a:moveTo>
                  <a:lnTo>
                    <a:pt x="0" y="1076"/>
                  </a:lnTo>
                  <a:cubicBezTo>
                    <a:pt x="0" y="1401"/>
                    <a:pt x="264" y="1645"/>
                    <a:pt x="569" y="1645"/>
                  </a:cubicBezTo>
                  <a:cubicBezTo>
                    <a:pt x="731" y="1645"/>
                    <a:pt x="873" y="1584"/>
                    <a:pt x="975" y="1482"/>
                  </a:cubicBezTo>
                  <a:cubicBezTo>
                    <a:pt x="1097" y="1381"/>
                    <a:pt x="1157" y="1239"/>
                    <a:pt x="1157" y="1076"/>
                  </a:cubicBezTo>
                  <a:lnTo>
                    <a:pt x="1157" y="1"/>
                  </a:lnTo>
                  <a:cubicBezTo>
                    <a:pt x="1157" y="163"/>
                    <a:pt x="1097" y="305"/>
                    <a:pt x="975" y="407"/>
                  </a:cubicBezTo>
                  <a:cubicBezTo>
                    <a:pt x="873" y="508"/>
                    <a:pt x="731" y="589"/>
                    <a:pt x="569" y="589"/>
                  </a:cubicBezTo>
                  <a:cubicBezTo>
                    <a:pt x="264" y="589"/>
                    <a:pt x="0" y="3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5959500" y="810225"/>
              <a:ext cx="28450" cy="71075"/>
            </a:xfrm>
            <a:custGeom>
              <a:avLst/>
              <a:gdLst/>
              <a:ahLst/>
              <a:cxnLst/>
              <a:rect l="l" t="t" r="r" b="b"/>
              <a:pathLst>
                <a:path w="1138" h="2843" extrusionOk="0">
                  <a:moveTo>
                    <a:pt x="569" y="0"/>
                  </a:moveTo>
                  <a:cubicBezTo>
                    <a:pt x="265" y="0"/>
                    <a:pt x="1" y="244"/>
                    <a:pt x="1" y="569"/>
                  </a:cubicBezTo>
                  <a:lnTo>
                    <a:pt x="1" y="2274"/>
                  </a:lnTo>
                  <a:cubicBezTo>
                    <a:pt x="1" y="2578"/>
                    <a:pt x="265" y="2842"/>
                    <a:pt x="569" y="2842"/>
                  </a:cubicBezTo>
                  <a:cubicBezTo>
                    <a:pt x="894" y="2842"/>
                    <a:pt x="1137" y="2578"/>
                    <a:pt x="1137" y="2274"/>
                  </a:cubicBezTo>
                  <a:lnTo>
                    <a:pt x="1137" y="569"/>
                  </a:lnTo>
                  <a:cubicBezTo>
                    <a:pt x="1137" y="244"/>
                    <a:pt x="894" y="0"/>
                    <a:pt x="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959500" y="840150"/>
              <a:ext cx="28450" cy="41150"/>
            </a:xfrm>
            <a:custGeom>
              <a:avLst/>
              <a:gdLst/>
              <a:ahLst/>
              <a:cxnLst/>
              <a:rect l="l" t="t" r="r" b="b"/>
              <a:pathLst>
                <a:path w="1138" h="1646" extrusionOk="0">
                  <a:moveTo>
                    <a:pt x="1" y="1"/>
                  </a:moveTo>
                  <a:lnTo>
                    <a:pt x="1" y="1077"/>
                  </a:lnTo>
                  <a:cubicBezTo>
                    <a:pt x="1" y="1381"/>
                    <a:pt x="265" y="1645"/>
                    <a:pt x="569" y="1645"/>
                  </a:cubicBezTo>
                  <a:cubicBezTo>
                    <a:pt x="731" y="1645"/>
                    <a:pt x="874" y="1584"/>
                    <a:pt x="975" y="1483"/>
                  </a:cubicBezTo>
                  <a:cubicBezTo>
                    <a:pt x="1077" y="1361"/>
                    <a:pt x="1137" y="1219"/>
                    <a:pt x="1137" y="1077"/>
                  </a:cubicBezTo>
                  <a:lnTo>
                    <a:pt x="1137" y="1"/>
                  </a:lnTo>
                  <a:cubicBezTo>
                    <a:pt x="1137" y="163"/>
                    <a:pt x="1077" y="305"/>
                    <a:pt x="975" y="407"/>
                  </a:cubicBezTo>
                  <a:cubicBezTo>
                    <a:pt x="874" y="508"/>
                    <a:pt x="731" y="569"/>
                    <a:pt x="569" y="569"/>
                  </a:cubicBezTo>
                  <a:cubicBezTo>
                    <a:pt x="265" y="569"/>
                    <a:pt x="1" y="3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5930575" y="810225"/>
              <a:ext cx="28950" cy="71075"/>
            </a:xfrm>
            <a:custGeom>
              <a:avLst/>
              <a:gdLst/>
              <a:ahLst/>
              <a:cxnLst/>
              <a:rect l="l" t="t" r="r" b="b"/>
              <a:pathLst>
                <a:path w="1158" h="2843" extrusionOk="0">
                  <a:moveTo>
                    <a:pt x="589" y="0"/>
                  </a:moveTo>
                  <a:cubicBezTo>
                    <a:pt x="265" y="0"/>
                    <a:pt x="1" y="244"/>
                    <a:pt x="1" y="569"/>
                  </a:cubicBezTo>
                  <a:lnTo>
                    <a:pt x="1" y="2274"/>
                  </a:lnTo>
                  <a:cubicBezTo>
                    <a:pt x="1" y="2578"/>
                    <a:pt x="265" y="2842"/>
                    <a:pt x="589" y="2842"/>
                  </a:cubicBezTo>
                  <a:cubicBezTo>
                    <a:pt x="894" y="2842"/>
                    <a:pt x="1158" y="2578"/>
                    <a:pt x="1158" y="2274"/>
                  </a:cubicBezTo>
                  <a:lnTo>
                    <a:pt x="1158" y="569"/>
                  </a:lnTo>
                  <a:cubicBezTo>
                    <a:pt x="1158" y="244"/>
                    <a:pt x="894" y="0"/>
                    <a:pt x="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930575" y="840150"/>
              <a:ext cx="28950" cy="41150"/>
            </a:xfrm>
            <a:custGeom>
              <a:avLst/>
              <a:gdLst/>
              <a:ahLst/>
              <a:cxnLst/>
              <a:rect l="l" t="t" r="r" b="b"/>
              <a:pathLst>
                <a:path w="1158" h="1646" extrusionOk="0">
                  <a:moveTo>
                    <a:pt x="1" y="1"/>
                  </a:moveTo>
                  <a:lnTo>
                    <a:pt x="1" y="1077"/>
                  </a:lnTo>
                  <a:cubicBezTo>
                    <a:pt x="1" y="1381"/>
                    <a:pt x="265" y="1645"/>
                    <a:pt x="589" y="1645"/>
                  </a:cubicBezTo>
                  <a:cubicBezTo>
                    <a:pt x="732" y="1645"/>
                    <a:pt x="874" y="1584"/>
                    <a:pt x="995" y="1483"/>
                  </a:cubicBezTo>
                  <a:cubicBezTo>
                    <a:pt x="1097" y="1361"/>
                    <a:pt x="1158" y="1219"/>
                    <a:pt x="1158" y="1077"/>
                  </a:cubicBezTo>
                  <a:lnTo>
                    <a:pt x="1158" y="1"/>
                  </a:lnTo>
                  <a:cubicBezTo>
                    <a:pt x="1158" y="163"/>
                    <a:pt x="1097" y="305"/>
                    <a:pt x="995" y="407"/>
                  </a:cubicBezTo>
                  <a:cubicBezTo>
                    <a:pt x="874" y="508"/>
                    <a:pt x="732" y="569"/>
                    <a:pt x="589" y="569"/>
                  </a:cubicBezTo>
                  <a:cubicBezTo>
                    <a:pt x="265" y="569"/>
                    <a:pt x="1" y="3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5868675" y="810225"/>
              <a:ext cx="28450" cy="71075"/>
            </a:xfrm>
            <a:custGeom>
              <a:avLst/>
              <a:gdLst/>
              <a:ahLst/>
              <a:cxnLst/>
              <a:rect l="l" t="t" r="r" b="b"/>
              <a:pathLst>
                <a:path w="1138" h="2843" extrusionOk="0">
                  <a:moveTo>
                    <a:pt x="569" y="0"/>
                  </a:moveTo>
                  <a:cubicBezTo>
                    <a:pt x="264" y="0"/>
                    <a:pt x="0" y="244"/>
                    <a:pt x="0" y="569"/>
                  </a:cubicBezTo>
                  <a:lnTo>
                    <a:pt x="0" y="2274"/>
                  </a:lnTo>
                  <a:cubicBezTo>
                    <a:pt x="0" y="2578"/>
                    <a:pt x="264" y="2842"/>
                    <a:pt x="569" y="2842"/>
                  </a:cubicBezTo>
                  <a:cubicBezTo>
                    <a:pt x="894" y="2842"/>
                    <a:pt x="1137" y="2578"/>
                    <a:pt x="1137" y="2274"/>
                  </a:cubicBezTo>
                  <a:lnTo>
                    <a:pt x="1137" y="569"/>
                  </a:lnTo>
                  <a:cubicBezTo>
                    <a:pt x="1137" y="244"/>
                    <a:pt x="894" y="0"/>
                    <a:pt x="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5868675" y="840150"/>
              <a:ext cx="28450" cy="41150"/>
            </a:xfrm>
            <a:custGeom>
              <a:avLst/>
              <a:gdLst/>
              <a:ahLst/>
              <a:cxnLst/>
              <a:rect l="l" t="t" r="r" b="b"/>
              <a:pathLst>
                <a:path w="1138" h="1646" extrusionOk="0">
                  <a:moveTo>
                    <a:pt x="0" y="1"/>
                  </a:moveTo>
                  <a:lnTo>
                    <a:pt x="0" y="1077"/>
                  </a:lnTo>
                  <a:cubicBezTo>
                    <a:pt x="0" y="1381"/>
                    <a:pt x="264" y="1645"/>
                    <a:pt x="569" y="1645"/>
                  </a:cubicBezTo>
                  <a:cubicBezTo>
                    <a:pt x="731" y="1645"/>
                    <a:pt x="873" y="1584"/>
                    <a:pt x="975" y="1483"/>
                  </a:cubicBezTo>
                  <a:cubicBezTo>
                    <a:pt x="1076" y="1361"/>
                    <a:pt x="1137" y="1219"/>
                    <a:pt x="1137" y="1077"/>
                  </a:cubicBezTo>
                  <a:lnTo>
                    <a:pt x="1137" y="1"/>
                  </a:lnTo>
                  <a:cubicBezTo>
                    <a:pt x="1137" y="163"/>
                    <a:pt x="1076" y="305"/>
                    <a:pt x="975" y="407"/>
                  </a:cubicBezTo>
                  <a:cubicBezTo>
                    <a:pt x="873" y="508"/>
                    <a:pt x="731" y="569"/>
                    <a:pt x="569" y="569"/>
                  </a:cubicBezTo>
                  <a:cubicBezTo>
                    <a:pt x="264" y="569"/>
                    <a:pt x="0" y="32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5844325" y="904100"/>
              <a:ext cx="28425" cy="71075"/>
            </a:xfrm>
            <a:custGeom>
              <a:avLst/>
              <a:gdLst/>
              <a:ahLst/>
              <a:cxnLst/>
              <a:rect l="l" t="t" r="r" b="b"/>
              <a:pathLst>
                <a:path w="1137" h="2843" extrusionOk="0">
                  <a:moveTo>
                    <a:pt x="569" y="0"/>
                  </a:moveTo>
                  <a:cubicBezTo>
                    <a:pt x="264" y="0"/>
                    <a:pt x="0" y="264"/>
                    <a:pt x="0" y="569"/>
                  </a:cubicBezTo>
                  <a:lnTo>
                    <a:pt x="0" y="2274"/>
                  </a:lnTo>
                  <a:cubicBezTo>
                    <a:pt x="0" y="2599"/>
                    <a:pt x="264" y="2842"/>
                    <a:pt x="569" y="2842"/>
                  </a:cubicBezTo>
                  <a:cubicBezTo>
                    <a:pt x="893" y="2842"/>
                    <a:pt x="1137" y="2599"/>
                    <a:pt x="1137" y="2274"/>
                  </a:cubicBezTo>
                  <a:lnTo>
                    <a:pt x="1137" y="569"/>
                  </a:lnTo>
                  <a:cubicBezTo>
                    <a:pt x="1137" y="264"/>
                    <a:pt x="893" y="0"/>
                    <a:pt x="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5844325" y="934550"/>
              <a:ext cx="28425" cy="40625"/>
            </a:xfrm>
            <a:custGeom>
              <a:avLst/>
              <a:gdLst/>
              <a:ahLst/>
              <a:cxnLst/>
              <a:rect l="l" t="t" r="r" b="b"/>
              <a:pathLst>
                <a:path w="1137" h="1625" extrusionOk="0">
                  <a:moveTo>
                    <a:pt x="0" y="0"/>
                  </a:moveTo>
                  <a:lnTo>
                    <a:pt x="0" y="1056"/>
                  </a:lnTo>
                  <a:cubicBezTo>
                    <a:pt x="0" y="1381"/>
                    <a:pt x="264" y="1624"/>
                    <a:pt x="569" y="1624"/>
                  </a:cubicBezTo>
                  <a:cubicBezTo>
                    <a:pt x="731" y="1624"/>
                    <a:pt x="873" y="1563"/>
                    <a:pt x="974" y="1462"/>
                  </a:cubicBezTo>
                  <a:cubicBezTo>
                    <a:pt x="1076" y="1360"/>
                    <a:pt x="1137" y="1218"/>
                    <a:pt x="1137" y="1056"/>
                  </a:cubicBezTo>
                  <a:lnTo>
                    <a:pt x="1137" y="0"/>
                  </a:lnTo>
                  <a:cubicBezTo>
                    <a:pt x="1137" y="142"/>
                    <a:pt x="1076" y="284"/>
                    <a:pt x="974" y="406"/>
                  </a:cubicBezTo>
                  <a:cubicBezTo>
                    <a:pt x="873" y="508"/>
                    <a:pt x="731" y="569"/>
                    <a:pt x="569" y="569"/>
                  </a:cubicBezTo>
                  <a:cubicBezTo>
                    <a:pt x="264" y="569"/>
                    <a:pt x="0" y="30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932600" y="904100"/>
              <a:ext cx="28950" cy="71075"/>
            </a:xfrm>
            <a:custGeom>
              <a:avLst/>
              <a:gdLst/>
              <a:ahLst/>
              <a:cxnLst/>
              <a:rect l="l" t="t" r="r" b="b"/>
              <a:pathLst>
                <a:path w="1158" h="2843" extrusionOk="0">
                  <a:moveTo>
                    <a:pt x="569" y="0"/>
                  </a:moveTo>
                  <a:cubicBezTo>
                    <a:pt x="265" y="0"/>
                    <a:pt x="1" y="264"/>
                    <a:pt x="1" y="569"/>
                  </a:cubicBezTo>
                  <a:lnTo>
                    <a:pt x="1" y="2274"/>
                  </a:lnTo>
                  <a:cubicBezTo>
                    <a:pt x="1" y="2599"/>
                    <a:pt x="265" y="2842"/>
                    <a:pt x="569" y="2842"/>
                  </a:cubicBezTo>
                  <a:cubicBezTo>
                    <a:pt x="894" y="2842"/>
                    <a:pt x="1158" y="2599"/>
                    <a:pt x="1158" y="2274"/>
                  </a:cubicBezTo>
                  <a:lnTo>
                    <a:pt x="1158" y="569"/>
                  </a:lnTo>
                  <a:cubicBezTo>
                    <a:pt x="1158" y="264"/>
                    <a:pt x="894" y="0"/>
                    <a:pt x="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932600" y="934550"/>
              <a:ext cx="28950" cy="40625"/>
            </a:xfrm>
            <a:custGeom>
              <a:avLst/>
              <a:gdLst/>
              <a:ahLst/>
              <a:cxnLst/>
              <a:rect l="l" t="t" r="r" b="b"/>
              <a:pathLst>
                <a:path w="1158" h="1625" extrusionOk="0">
                  <a:moveTo>
                    <a:pt x="1" y="0"/>
                  </a:moveTo>
                  <a:lnTo>
                    <a:pt x="1" y="1056"/>
                  </a:lnTo>
                  <a:cubicBezTo>
                    <a:pt x="1" y="1381"/>
                    <a:pt x="265" y="1624"/>
                    <a:pt x="569" y="1624"/>
                  </a:cubicBezTo>
                  <a:cubicBezTo>
                    <a:pt x="732" y="1624"/>
                    <a:pt x="874" y="1563"/>
                    <a:pt x="975" y="1462"/>
                  </a:cubicBezTo>
                  <a:cubicBezTo>
                    <a:pt x="1077" y="1360"/>
                    <a:pt x="1158" y="1218"/>
                    <a:pt x="1158" y="1056"/>
                  </a:cubicBezTo>
                  <a:lnTo>
                    <a:pt x="1158" y="0"/>
                  </a:lnTo>
                  <a:cubicBezTo>
                    <a:pt x="1158" y="142"/>
                    <a:pt x="1077" y="284"/>
                    <a:pt x="975" y="406"/>
                  </a:cubicBezTo>
                  <a:cubicBezTo>
                    <a:pt x="874" y="508"/>
                    <a:pt x="732" y="569"/>
                    <a:pt x="569" y="569"/>
                  </a:cubicBezTo>
                  <a:cubicBezTo>
                    <a:pt x="265" y="569"/>
                    <a:pt x="1" y="30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80375" y="641250"/>
              <a:ext cx="366900" cy="409025"/>
            </a:xfrm>
            <a:custGeom>
              <a:avLst/>
              <a:gdLst/>
              <a:ahLst/>
              <a:cxnLst/>
              <a:rect l="l" t="t" r="r" b="b"/>
              <a:pathLst>
                <a:path w="14676" h="16361" extrusionOk="0">
                  <a:moveTo>
                    <a:pt x="13397" y="1259"/>
                  </a:moveTo>
                  <a:lnTo>
                    <a:pt x="13397" y="15081"/>
                  </a:lnTo>
                  <a:lnTo>
                    <a:pt x="1259" y="15081"/>
                  </a:lnTo>
                  <a:lnTo>
                    <a:pt x="1259" y="1259"/>
                  </a:lnTo>
                  <a:close/>
                  <a:moveTo>
                    <a:pt x="1158" y="0"/>
                  </a:moveTo>
                  <a:cubicBezTo>
                    <a:pt x="508" y="0"/>
                    <a:pt x="1" y="528"/>
                    <a:pt x="1" y="1157"/>
                  </a:cubicBezTo>
                  <a:lnTo>
                    <a:pt x="1" y="15183"/>
                  </a:lnTo>
                  <a:cubicBezTo>
                    <a:pt x="1" y="15832"/>
                    <a:pt x="508" y="16360"/>
                    <a:pt x="1158" y="16360"/>
                  </a:cubicBezTo>
                  <a:lnTo>
                    <a:pt x="13499" y="16360"/>
                  </a:lnTo>
                  <a:cubicBezTo>
                    <a:pt x="14148" y="16360"/>
                    <a:pt x="14676" y="15832"/>
                    <a:pt x="14676" y="15183"/>
                  </a:cubicBezTo>
                  <a:lnTo>
                    <a:pt x="14676" y="1157"/>
                  </a:lnTo>
                  <a:cubicBezTo>
                    <a:pt x="14676" y="528"/>
                    <a:pt x="14148" y="0"/>
                    <a:pt x="13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6017850" y="804125"/>
              <a:ext cx="287750" cy="362350"/>
            </a:xfrm>
            <a:custGeom>
              <a:avLst/>
              <a:gdLst/>
              <a:ahLst/>
              <a:cxnLst/>
              <a:rect l="l" t="t" r="r" b="b"/>
              <a:pathLst>
                <a:path w="11510" h="14494" extrusionOk="0">
                  <a:moveTo>
                    <a:pt x="1523" y="1"/>
                  </a:moveTo>
                  <a:cubicBezTo>
                    <a:pt x="671" y="1"/>
                    <a:pt x="1" y="671"/>
                    <a:pt x="1" y="1523"/>
                  </a:cubicBezTo>
                  <a:lnTo>
                    <a:pt x="1" y="12971"/>
                  </a:lnTo>
                  <a:cubicBezTo>
                    <a:pt x="1" y="13823"/>
                    <a:pt x="671" y="14493"/>
                    <a:pt x="1523" y="14493"/>
                  </a:cubicBezTo>
                  <a:lnTo>
                    <a:pt x="9987" y="14493"/>
                  </a:lnTo>
                  <a:cubicBezTo>
                    <a:pt x="10820" y="14493"/>
                    <a:pt x="11510" y="13823"/>
                    <a:pt x="11510" y="12971"/>
                  </a:cubicBezTo>
                  <a:lnTo>
                    <a:pt x="11510" y="1523"/>
                  </a:lnTo>
                  <a:cubicBezTo>
                    <a:pt x="11510" y="671"/>
                    <a:pt x="10820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6050850" y="965500"/>
              <a:ext cx="221775" cy="167975"/>
            </a:xfrm>
            <a:custGeom>
              <a:avLst/>
              <a:gdLst/>
              <a:ahLst/>
              <a:cxnLst/>
              <a:rect l="l" t="t" r="r" b="b"/>
              <a:pathLst>
                <a:path w="8871" h="6719" extrusionOk="0">
                  <a:moveTo>
                    <a:pt x="893" y="0"/>
                  </a:moveTo>
                  <a:cubicBezTo>
                    <a:pt x="406" y="0"/>
                    <a:pt x="0" y="406"/>
                    <a:pt x="0" y="894"/>
                  </a:cubicBezTo>
                  <a:lnTo>
                    <a:pt x="0" y="5826"/>
                  </a:lnTo>
                  <a:cubicBezTo>
                    <a:pt x="0" y="6313"/>
                    <a:pt x="406" y="6719"/>
                    <a:pt x="893" y="6719"/>
                  </a:cubicBezTo>
                  <a:lnTo>
                    <a:pt x="7977" y="6719"/>
                  </a:lnTo>
                  <a:cubicBezTo>
                    <a:pt x="8464" y="6719"/>
                    <a:pt x="8870" y="6313"/>
                    <a:pt x="8870" y="5826"/>
                  </a:cubicBezTo>
                  <a:lnTo>
                    <a:pt x="8870" y="894"/>
                  </a:lnTo>
                  <a:cubicBezTo>
                    <a:pt x="8870" y="406"/>
                    <a:pt x="8464" y="0"/>
                    <a:pt x="7977" y="0"/>
                  </a:cubicBezTo>
                  <a:close/>
                </a:path>
              </a:pathLst>
            </a:custGeom>
            <a:solidFill>
              <a:srgbClr val="C1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6050850" y="965500"/>
              <a:ext cx="46200" cy="167975"/>
            </a:xfrm>
            <a:custGeom>
              <a:avLst/>
              <a:gdLst/>
              <a:ahLst/>
              <a:cxnLst/>
              <a:rect l="l" t="t" r="r" b="b"/>
              <a:pathLst>
                <a:path w="1848" h="6719" extrusionOk="0">
                  <a:moveTo>
                    <a:pt x="893" y="0"/>
                  </a:moveTo>
                  <a:cubicBezTo>
                    <a:pt x="406" y="0"/>
                    <a:pt x="0" y="406"/>
                    <a:pt x="0" y="894"/>
                  </a:cubicBezTo>
                  <a:lnTo>
                    <a:pt x="0" y="5826"/>
                  </a:lnTo>
                  <a:cubicBezTo>
                    <a:pt x="0" y="6313"/>
                    <a:pt x="406" y="6719"/>
                    <a:pt x="893" y="6719"/>
                  </a:cubicBezTo>
                  <a:lnTo>
                    <a:pt x="1847" y="6719"/>
                  </a:lnTo>
                  <a:cubicBezTo>
                    <a:pt x="1360" y="6719"/>
                    <a:pt x="975" y="6313"/>
                    <a:pt x="975" y="5826"/>
                  </a:cubicBezTo>
                  <a:lnTo>
                    <a:pt x="975" y="894"/>
                  </a:lnTo>
                  <a:cubicBezTo>
                    <a:pt x="975" y="406"/>
                    <a:pt x="1360" y="0"/>
                    <a:pt x="1847" y="0"/>
                  </a:cubicBezTo>
                  <a:close/>
                </a:path>
              </a:pathLst>
            </a:custGeom>
            <a:solidFill>
              <a:srgbClr val="98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050850" y="837125"/>
              <a:ext cx="221775" cy="95925"/>
            </a:xfrm>
            <a:custGeom>
              <a:avLst/>
              <a:gdLst/>
              <a:ahLst/>
              <a:cxnLst/>
              <a:rect l="l" t="t" r="r" b="b"/>
              <a:pathLst>
                <a:path w="8871" h="3837" extrusionOk="0">
                  <a:moveTo>
                    <a:pt x="893" y="0"/>
                  </a:moveTo>
                  <a:cubicBezTo>
                    <a:pt x="406" y="0"/>
                    <a:pt x="0" y="386"/>
                    <a:pt x="0" y="873"/>
                  </a:cubicBezTo>
                  <a:lnTo>
                    <a:pt x="0" y="2943"/>
                  </a:lnTo>
                  <a:cubicBezTo>
                    <a:pt x="0" y="3430"/>
                    <a:pt x="406" y="3836"/>
                    <a:pt x="893" y="3836"/>
                  </a:cubicBezTo>
                  <a:lnTo>
                    <a:pt x="7977" y="3836"/>
                  </a:lnTo>
                  <a:cubicBezTo>
                    <a:pt x="8464" y="3836"/>
                    <a:pt x="8870" y="3430"/>
                    <a:pt x="8870" y="2943"/>
                  </a:cubicBezTo>
                  <a:lnTo>
                    <a:pt x="8870" y="873"/>
                  </a:lnTo>
                  <a:cubicBezTo>
                    <a:pt x="8870" y="386"/>
                    <a:pt x="8464" y="0"/>
                    <a:pt x="7977" y="0"/>
                  </a:cubicBezTo>
                  <a:close/>
                </a:path>
              </a:pathLst>
            </a:custGeom>
            <a:solidFill>
              <a:srgbClr val="D9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050850" y="837125"/>
              <a:ext cx="46200" cy="95925"/>
            </a:xfrm>
            <a:custGeom>
              <a:avLst/>
              <a:gdLst/>
              <a:ahLst/>
              <a:cxnLst/>
              <a:rect l="l" t="t" r="r" b="b"/>
              <a:pathLst>
                <a:path w="1848" h="3837" extrusionOk="0">
                  <a:moveTo>
                    <a:pt x="893" y="0"/>
                  </a:moveTo>
                  <a:cubicBezTo>
                    <a:pt x="406" y="0"/>
                    <a:pt x="0" y="386"/>
                    <a:pt x="0" y="873"/>
                  </a:cubicBezTo>
                  <a:lnTo>
                    <a:pt x="0" y="2943"/>
                  </a:lnTo>
                  <a:cubicBezTo>
                    <a:pt x="0" y="3430"/>
                    <a:pt x="406" y="3836"/>
                    <a:pt x="893" y="3836"/>
                  </a:cubicBezTo>
                  <a:lnTo>
                    <a:pt x="1847" y="3836"/>
                  </a:lnTo>
                  <a:cubicBezTo>
                    <a:pt x="1360" y="3836"/>
                    <a:pt x="975" y="3430"/>
                    <a:pt x="975" y="2943"/>
                  </a:cubicBezTo>
                  <a:lnTo>
                    <a:pt x="975" y="873"/>
                  </a:lnTo>
                  <a:cubicBezTo>
                    <a:pt x="975" y="386"/>
                    <a:pt x="1360" y="0"/>
                    <a:pt x="1847" y="0"/>
                  </a:cubicBezTo>
                  <a:close/>
                </a:path>
              </a:pathLst>
            </a:custGeom>
            <a:solidFill>
              <a:srgbClr val="C1E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5772250" y="633125"/>
              <a:ext cx="541475" cy="541475"/>
            </a:xfrm>
            <a:custGeom>
              <a:avLst/>
              <a:gdLst/>
              <a:ahLst/>
              <a:cxnLst/>
              <a:rect l="l" t="t" r="r" b="b"/>
              <a:pathLst>
                <a:path w="21659" h="21659" extrusionOk="0">
                  <a:moveTo>
                    <a:pt x="2822" y="4385"/>
                  </a:moveTo>
                  <a:lnTo>
                    <a:pt x="2822" y="5095"/>
                  </a:lnTo>
                  <a:lnTo>
                    <a:pt x="1909" y="5095"/>
                  </a:lnTo>
                  <a:lnTo>
                    <a:pt x="1909" y="4385"/>
                  </a:lnTo>
                  <a:close/>
                  <a:moveTo>
                    <a:pt x="9074" y="4385"/>
                  </a:moveTo>
                  <a:lnTo>
                    <a:pt x="9074" y="5095"/>
                  </a:lnTo>
                  <a:lnTo>
                    <a:pt x="5745" y="5095"/>
                  </a:lnTo>
                  <a:lnTo>
                    <a:pt x="5745" y="4385"/>
                  </a:lnTo>
                  <a:close/>
                  <a:moveTo>
                    <a:pt x="13418" y="4385"/>
                  </a:moveTo>
                  <a:lnTo>
                    <a:pt x="13418" y="5095"/>
                  </a:lnTo>
                  <a:lnTo>
                    <a:pt x="10840" y="5095"/>
                  </a:lnTo>
                  <a:lnTo>
                    <a:pt x="10840" y="4385"/>
                  </a:lnTo>
                  <a:close/>
                  <a:moveTo>
                    <a:pt x="3715" y="3634"/>
                  </a:moveTo>
                  <a:cubicBezTo>
                    <a:pt x="3857" y="3634"/>
                    <a:pt x="3979" y="3735"/>
                    <a:pt x="3979" y="3877"/>
                  </a:cubicBezTo>
                  <a:lnTo>
                    <a:pt x="3979" y="5582"/>
                  </a:lnTo>
                  <a:cubicBezTo>
                    <a:pt x="3979" y="5724"/>
                    <a:pt x="3857" y="5846"/>
                    <a:pt x="3715" y="5846"/>
                  </a:cubicBezTo>
                  <a:cubicBezTo>
                    <a:pt x="3573" y="5846"/>
                    <a:pt x="3452" y="5724"/>
                    <a:pt x="3452" y="5582"/>
                  </a:cubicBezTo>
                  <a:lnTo>
                    <a:pt x="3452" y="3877"/>
                  </a:lnTo>
                  <a:cubicBezTo>
                    <a:pt x="3452" y="3735"/>
                    <a:pt x="3573" y="3634"/>
                    <a:pt x="3715" y="3634"/>
                  </a:cubicBezTo>
                  <a:close/>
                  <a:moveTo>
                    <a:pt x="4852" y="3634"/>
                  </a:moveTo>
                  <a:cubicBezTo>
                    <a:pt x="4994" y="3634"/>
                    <a:pt x="5116" y="3735"/>
                    <a:pt x="5116" y="3877"/>
                  </a:cubicBezTo>
                  <a:lnTo>
                    <a:pt x="5116" y="5582"/>
                  </a:lnTo>
                  <a:cubicBezTo>
                    <a:pt x="5116" y="5724"/>
                    <a:pt x="4994" y="5846"/>
                    <a:pt x="4852" y="5846"/>
                  </a:cubicBezTo>
                  <a:cubicBezTo>
                    <a:pt x="4710" y="5846"/>
                    <a:pt x="4608" y="5724"/>
                    <a:pt x="4608" y="5582"/>
                  </a:cubicBezTo>
                  <a:lnTo>
                    <a:pt x="4608" y="3877"/>
                  </a:lnTo>
                  <a:cubicBezTo>
                    <a:pt x="4608" y="3735"/>
                    <a:pt x="4710" y="3634"/>
                    <a:pt x="4852" y="3634"/>
                  </a:cubicBezTo>
                  <a:close/>
                  <a:moveTo>
                    <a:pt x="9947" y="3634"/>
                  </a:moveTo>
                  <a:cubicBezTo>
                    <a:pt x="10089" y="3634"/>
                    <a:pt x="10211" y="3735"/>
                    <a:pt x="10211" y="3877"/>
                  </a:cubicBezTo>
                  <a:lnTo>
                    <a:pt x="10211" y="5582"/>
                  </a:lnTo>
                  <a:cubicBezTo>
                    <a:pt x="10211" y="5724"/>
                    <a:pt x="10089" y="5846"/>
                    <a:pt x="9947" y="5846"/>
                  </a:cubicBezTo>
                  <a:cubicBezTo>
                    <a:pt x="9805" y="5846"/>
                    <a:pt x="9703" y="5724"/>
                    <a:pt x="9703" y="5582"/>
                  </a:cubicBezTo>
                  <a:lnTo>
                    <a:pt x="9703" y="3877"/>
                  </a:lnTo>
                  <a:cubicBezTo>
                    <a:pt x="9703" y="3735"/>
                    <a:pt x="9805" y="3634"/>
                    <a:pt x="9947" y="3634"/>
                  </a:cubicBezTo>
                  <a:close/>
                  <a:moveTo>
                    <a:pt x="13418" y="5724"/>
                  </a:moveTo>
                  <a:lnTo>
                    <a:pt x="13418" y="6516"/>
                  </a:lnTo>
                  <a:lnTo>
                    <a:pt x="11347" y="6516"/>
                  </a:lnTo>
                  <a:cubicBezTo>
                    <a:pt x="10637" y="6516"/>
                    <a:pt x="10008" y="6922"/>
                    <a:pt x="9703" y="7511"/>
                  </a:cubicBezTo>
                  <a:lnTo>
                    <a:pt x="8932" y="7511"/>
                  </a:lnTo>
                  <a:cubicBezTo>
                    <a:pt x="8871" y="7084"/>
                    <a:pt x="8506" y="6760"/>
                    <a:pt x="8059" y="6760"/>
                  </a:cubicBezTo>
                  <a:cubicBezTo>
                    <a:pt x="7836" y="6760"/>
                    <a:pt x="7653" y="6841"/>
                    <a:pt x="7491" y="6963"/>
                  </a:cubicBezTo>
                  <a:cubicBezTo>
                    <a:pt x="7328" y="6841"/>
                    <a:pt x="7125" y="6760"/>
                    <a:pt x="6922" y="6760"/>
                  </a:cubicBezTo>
                  <a:cubicBezTo>
                    <a:pt x="6476" y="6760"/>
                    <a:pt x="6111" y="7084"/>
                    <a:pt x="6029" y="7511"/>
                  </a:cubicBezTo>
                  <a:lnTo>
                    <a:pt x="5299" y="7511"/>
                  </a:lnTo>
                  <a:cubicBezTo>
                    <a:pt x="5238" y="7084"/>
                    <a:pt x="4872" y="6760"/>
                    <a:pt x="4426" y="6760"/>
                  </a:cubicBezTo>
                  <a:cubicBezTo>
                    <a:pt x="3979" y="6760"/>
                    <a:pt x="3614" y="7084"/>
                    <a:pt x="3553" y="7511"/>
                  </a:cubicBezTo>
                  <a:lnTo>
                    <a:pt x="1909" y="7511"/>
                  </a:lnTo>
                  <a:lnTo>
                    <a:pt x="1909" y="5724"/>
                  </a:lnTo>
                  <a:lnTo>
                    <a:pt x="2843" y="5724"/>
                  </a:lnTo>
                  <a:cubicBezTo>
                    <a:pt x="2903" y="6151"/>
                    <a:pt x="3269" y="6475"/>
                    <a:pt x="3715" y="6475"/>
                  </a:cubicBezTo>
                  <a:cubicBezTo>
                    <a:pt x="3939" y="6475"/>
                    <a:pt x="4142" y="6394"/>
                    <a:pt x="4284" y="6273"/>
                  </a:cubicBezTo>
                  <a:cubicBezTo>
                    <a:pt x="4446" y="6394"/>
                    <a:pt x="4649" y="6475"/>
                    <a:pt x="4852" y="6475"/>
                  </a:cubicBezTo>
                  <a:cubicBezTo>
                    <a:pt x="5299" y="6475"/>
                    <a:pt x="5664" y="6151"/>
                    <a:pt x="5745" y="5724"/>
                  </a:cubicBezTo>
                  <a:lnTo>
                    <a:pt x="9074" y="5724"/>
                  </a:lnTo>
                  <a:cubicBezTo>
                    <a:pt x="9135" y="6151"/>
                    <a:pt x="9521" y="6475"/>
                    <a:pt x="9947" y="6475"/>
                  </a:cubicBezTo>
                  <a:cubicBezTo>
                    <a:pt x="10393" y="6475"/>
                    <a:pt x="10759" y="6151"/>
                    <a:pt x="10840" y="5724"/>
                  </a:cubicBezTo>
                  <a:close/>
                  <a:moveTo>
                    <a:pt x="3533" y="8140"/>
                  </a:moveTo>
                  <a:lnTo>
                    <a:pt x="3533" y="8850"/>
                  </a:lnTo>
                  <a:lnTo>
                    <a:pt x="1909" y="8850"/>
                  </a:lnTo>
                  <a:lnTo>
                    <a:pt x="1909" y="8140"/>
                  </a:lnTo>
                  <a:close/>
                  <a:moveTo>
                    <a:pt x="6029" y="8140"/>
                  </a:moveTo>
                  <a:lnTo>
                    <a:pt x="6029" y="8850"/>
                  </a:lnTo>
                  <a:lnTo>
                    <a:pt x="5319" y="8850"/>
                  </a:lnTo>
                  <a:lnTo>
                    <a:pt x="5319" y="8140"/>
                  </a:lnTo>
                  <a:close/>
                  <a:moveTo>
                    <a:pt x="9521" y="8140"/>
                  </a:moveTo>
                  <a:cubicBezTo>
                    <a:pt x="9500" y="8221"/>
                    <a:pt x="9500" y="8282"/>
                    <a:pt x="9500" y="8363"/>
                  </a:cubicBezTo>
                  <a:lnTo>
                    <a:pt x="9500" y="8850"/>
                  </a:lnTo>
                  <a:lnTo>
                    <a:pt x="8952" y="8850"/>
                  </a:lnTo>
                  <a:lnTo>
                    <a:pt x="8952" y="8140"/>
                  </a:lnTo>
                  <a:close/>
                  <a:moveTo>
                    <a:pt x="4426" y="7389"/>
                  </a:moveTo>
                  <a:cubicBezTo>
                    <a:pt x="4568" y="7389"/>
                    <a:pt x="4690" y="7511"/>
                    <a:pt x="4690" y="7653"/>
                  </a:cubicBezTo>
                  <a:lnTo>
                    <a:pt x="4690" y="9358"/>
                  </a:lnTo>
                  <a:cubicBezTo>
                    <a:pt x="4690" y="9500"/>
                    <a:pt x="4568" y="9601"/>
                    <a:pt x="4426" y="9601"/>
                  </a:cubicBezTo>
                  <a:cubicBezTo>
                    <a:pt x="4284" y="9601"/>
                    <a:pt x="4182" y="9500"/>
                    <a:pt x="4182" y="9358"/>
                  </a:cubicBezTo>
                  <a:lnTo>
                    <a:pt x="4182" y="7653"/>
                  </a:lnTo>
                  <a:cubicBezTo>
                    <a:pt x="4182" y="7511"/>
                    <a:pt x="4284" y="7389"/>
                    <a:pt x="4426" y="7389"/>
                  </a:cubicBezTo>
                  <a:close/>
                  <a:moveTo>
                    <a:pt x="6922" y="7389"/>
                  </a:moveTo>
                  <a:cubicBezTo>
                    <a:pt x="7065" y="7389"/>
                    <a:pt x="7166" y="7511"/>
                    <a:pt x="7166" y="7653"/>
                  </a:cubicBezTo>
                  <a:lnTo>
                    <a:pt x="7166" y="9358"/>
                  </a:lnTo>
                  <a:cubicBezTo>
                    <a:pt x="7166" y="9500"/>
                    <a:pt x="7065" y="9601"/>
                    <a:pt x="6922" y="9601"/>
                  </a:cubicBezTo>
                  <a:cubicBezTo>
                    <a:pt x="6780" y="9601"/>
                    <a:pt x="6659" y="9500"/>
                    <a:pt x="6659" y="9358"/>
                  </a:cubicBezTo>
                  <a:lnTo>
                    <a:pt x="6659" y="7653"/>
                  </a:lnTo>
                  <a:cubicBezTo>
                    <a:pt x="6659" y="7511"/>
                    <a:pt x="6780" y="7389"/>
                    <a:pt x="6922" y="7389"/>
                  </a:cubicBezTo>
                  <a:close/>
                  <a:moveTo>
                    <a:pt x="8059" y="7389"/>
                  </a:moveTo>
                  <a:cubicBezTo>
                    <a:pt x="8201" y="7389"/>
                    <a:pt x="8323" y="7511"/>
                    <a:pt x="8323" y="7653"/>
                  </a:cubicBezTo>
                  <a:lnTo>
                    <a:pt x="8323" y="9358"/>
                  </a:lnTo>
                  <a:cubicBezTo>
                    <a:pt x="8323" y="9500"/>
                    <a:pt x="8201" y="9601"/>
                    <a:pt x="8059" y="9601"/>
                  </a:cubicBezTo>
                  <a:cubicBezTo>
                    <a:pt x="7917" y="9601"/>
                    <a:pt x="7795" y="9500"/>
                    <a:pt x="7795" y="9358"/>
                  </a:cubicBezTo>
                  <a:lnTo>
                    <a:pt x="7795" y="7653"/>
                  </a:lnTo>
                  <a:cubicBezTo>
                    <a:pt x="7795" y="7511"/>
                    <a:pt x="7917" y="7389"/>
                    <a:pt x="8059" y="7389"/>
                  </a:cubicBezTo>
                  <a:close/>
                  <a:moveTo>
                    <a:pt x="9500" y="9480"/>
                  </a:moveTo>
                  <a:lnTo>
                    <a:pt x="9500" y="11286"/>
                  </a:lnTo>
                  <a:lnTo>
                    <a:pt x="7876" y="11286"/>
                  </a:lnTo>
                  <a:cubicBezTo>
                    <a:pt x="7795" y="10860"/>
                    <a:pt x="7430" y="10535"/>
                    <a:pt x="6983" y="10535"/>
                  </a:cubicBezTo>
                  <a:cubicBezTo>
                    <a:pt x="6537" y="10535"/>
                    <a:pt x="6171" y="10860"/>
                    <a:pt x="6111" y="11286"/>
                  </a:cubicBezTo>
                  <a:lnTo>
                    <a:pt x="4324" y="11286"/>
                  </a:lnTo>
                  <a:cubicBezTo>
                    <a:pt x="4263" y="10860"/>
                    <a:pt x="3898" y="10535"/>
                    <a:pt x="3452" y="10535"/>
                  </a:cubicBezTo>
                  <a:cubicBezTo>
                    <a:pt x="3005" y="10535"/>
                    <a:pt x="2640" y="10860"/>
                    <a:pt x="2579" y="11286"/>
                  </a:cubicBezTo>
                  <a:lnTo>
                    <a:pt x="1909" y="11286"/>
                  </a:lnTo>
                  <a:lnTo>
                    <a:pt x="1909" y="9480"/>
                  </a:lnTo>
                  <a:lnTo>
                    <a:pt x="3553" y="9480"/>
                  </a:lnTo>
                  <a:cubicBezTo>
                    <a:pt x="3614" y="9906"/>
                    <a:pt x="3979" y="10251"/>
                    <a:pt x="4426" y="10251"/>
                  </a:cubicBezTo>
                  <a:cubicBezTo>
                    <a:pt x="4872" y="10251"/>
                    <a:pt x="5238" y="9906"/>
                    <a:pt x="5299" y="9480"/>
                  </a:cubicBezTo>
                  <a:lnTo>
                    <a:pt x="6029" y="9480"/>
                  </a:lnTo>
                  <a:cubicBezTo>
                    <a:pt x="6111" y="9906"/>
                    <a:pt x="6476" y="10251"/>
                    <a:pt x="6922" y="10251"/>
                  </a:cubicBezTo>
                  <a:cubicBezTo>
                    <a:pt x="7125" y="10251"/>
                    <a:pt x="7328" y="10170"/>
                    <a:pt x="7491" y="10028"/>
                  </a:cubicBezTo>
                  <a:cubicBezTo>
                    <a:pt x="7653" y="10170"/>
                    <a:pt x="7836" y="10251"/>
                    <a:pt x="8059" y="10251"/>
                  </a:cubicBezTo>
                  <a:cubicBezTo>
                    <a:pt x="8506" y="10251"/>
                    <a:pt x="8871" y="9906"/>
                    <a:pt x="8932" y="9480"/>
                  </a:cubicBezTo>
                  <a:close/>
                  <a:moveTo>
                    <a:pt x="2558" y="11915"/>
                  </a:moveTo>
                  <a:lnTo>
                    <a:pt x="2558" y="12626"/>
                  </a:lnTo>
                  <a:lnTo>
                    <a:pt x="1909" y="12626"/>
                  </a:lnTo>
                  <a:lnTo>
                    <a:pt x="1909" y="11915"/>
                  </a:lnTo>
                  <a:close/>
                  <a:moveTo>
                    <a:pt x="6090" y="11915"/>
                  </a:moveTo>
                  <a:lnTo>
                    <a:pt x="6090" y="12626"/>
                  </a:lnTo>
                  <a:lnTo>
                    <a:pt x="4345" y="12626"/>
                  </a:lnTo>
                  <a:lnTo>
                    <a:pt x="4345" y="11915"/>
                  </a:lnTo>
                  <a:close/>
                  <a:moveTo>
                    <a:pt x="9500" y="11915"/>
                  </a:moveTo>
                  <a:lnTo>
                    <a:pt x="9500" y="12626"/>
                  </a:lnTo>
                  <a:lnTo>
                    <a:pt x="7876" y="12626"/>
                  </a:lnTo>
                  <a:lnTo>
                    <a:pt x="7876" y="11915"/>
                  </a:lnTo>
                  <a:close/>
                  <a:moveTo>
                    <a:pt x="3452" y="11164"/>
                  </a:moveTo>
                  <a:cubicBezTo>
                    <a:pt x="3594" y="11164"/>
                    <a:pt x="3715" y="11286"/>
                    <a:pt x="3715" y="11408"/>
                  </a:cubicBezTo>
                  <a:lnTo>
                    <a:pt x="3715" y="13113"/>
                  </a:lnTo>
                  <a:cubicBezTo>
                    <a:pt x="3715" y="13255"/>
                    <a:pt x="3594" y="13377"/>
                    <a:pt x="3452" y="13377"/>
                  </a:cubicBezTo>
                  <a:cubicBezTo>
                    <a:pt x="3309" y="13377"/>
                    <a:pt x="3188" y="13255"/>
                    <a:pt x="3188" y="13113"/>
                  </a:cubicBezTo>
                  <a:lnTo>
                    <a:pt x="3188" y="11408"/>
                  </a:lnTo>
                  <a:cubicBezTo>
                    <a:pt x="3188" y="11286"/>
                    <a:pt x="3309" y="11164"/>
                    <a:pt x="3452" y="11164"/>
                  </a:cubicBezTo>
                  <a:close/>
                  <a:moveTo>
                    <a:pt x="6983" y="11164"/>
                  </a:moveTo>
                  <a:cubicBezTo>
                    <a:pt x="7125" y="11164"/>
                    <a:pt x="7247" y="11286"/>
                    <a:pt x="7247" y="11408"/>
                  </a:cubicBezTo>
                  <a:lnTo>
                    <a:pt x="7247" y="13113"/>
                  </a:lnTo>
                  <a:cubicBezTo>
                    <a:pt x="7247" y="13255"/>
                    <a:pt x="7125" y="13377"/>
                    <a:pt x="6983" y="13377"/>
                  </a:cubicBezTo>
                  <a:cubicBezTo>
                    <a:pt x="6841" y="13377"/>
                    <a:pt x="6740" y="13255"/>
                    <a:pt x="6740" y="13113"/>
                  </a:cubicBezTo>
                  <a:lnTo>
                    <a:pt x="6740" y="11408"/>
                  </a:lnTo>
                  <a:cubicBezTo>
                    <a:pt x="6740" y="11286"/>
                    <a:pt x="6841" y="11164"/>
                    <a:pt x="6983" y="11164"/>
                  </a:cubicBezTo>
                  <a:close/>
                  <a:moveTo>
                    <a:pt x="9500" y="13255"/>
                  </a:moveTo>
                  <a:lnTo>
                    <a:pt x="9500" y="15102"/>
                  </a:lnTo>
                  <a:lnTo>
                    <a:pt x="1909" y="15102"/>
                  </a:lnTo>
                  <a:lnTo>
                    <a:pt x="1909" y="13255"/>
                  </a:lnTo>
                  <a:lnTo>
                    <a:pt x="2579" y="13255"/>
                  </a:lnTo>
                  <a:cubicBezTo>
                    <a:pt x="2640" y="13681"/>
                    <a:pt x="3005" y="14006"/>
                    <a:pt x="3452" y="14006"/>
                  </a:cubicBezTo>
                  <a:cubicBezTo>
                    <a:pt x="3898" y="14006"/>
                    <a:pt x="4263" y="13681"/>
                    <a:pt x="4324" y="13255"/>
                  </a:cubicBezTo>
                  <a:lnTo>
                    <a:pt x="6111" y="13255"/>
                  </a:lnTo>
                  <a:cubicBezTo>
                    <a:pt x="6171" y="13681"/>
                    <a:pt x="6537" y="14006"/>
                    <a:pt x="6983" y="14006"/>
                  </a:cubicBezTo>
                  <a:cubicBezTo>
                    <a:pt x="7430" y="14006"/>
                    <a:pt x="7795" y="13681"/>
                    <a:pt x="7876" y="13255"/>
                  </a:cubicBezTo>
                  <a:close/>
                  <a:moveTo>
                    <a:pt x="13824" y="630"/>
                  </a:moveTo>
                  <a:cubicBezTo>
                    <a:pt x="14290" y="630"/>
                    <a:pt x="14676" y="1015"/>
                    <a:pt x="14676" y="1482"/>
                  </a:cubicBezTo>
                  <a:lnTo>
                    <a:pt x="14676" y="6516"/>
                  </a:lnTo>
                  <a:lnTo>
                    <a:pt x="14047" y="6516"/>
                  </a:lnTo>
                  <a:lnTo>
                    <a:pt x="14047" y="5400"/>
                  </a:lnTo>
                  <a:lnTo>
                    <a:pt x="14047" y="4060"/>
                  </a:lnTo>
                  <a:lnTo>
                    <a:pt x="14047" y="1584"/>
                  </a:lnTo>
                  <a:cubicBezTo>
                    <a:pt x="14047" y="1421"/>
                    <a:pt x="13905" y="1279"/>
                    <a:pt x="13722" y="1279"/>
                  </a:cubicBezTo>
                  <a:lnTo>
                    <a:pt x="4649" y="1279"/>
                  </a:lnTo>
                  <a:cubicBezTo>
                    <a:pt x="4487" y="1279"/>
                    <a:pt x="4345" y="1421"/>
                    <a:pt x="4345" y="1584"/>
                  </a:cubicBezTo>
                  <a:cubicBezTo>
                    <a:pt x="4345" y="1766"/>
                    <a:pt x="4487" y="1909"/>
                    <a:pt x="4649" y="1909"/>
                  </a:cubicBezTo>
                  <a:lnTo>
                    <a:pt x="13418" y="1909"/>
                  </a:lnTo>
                  <a:lnTo>
                    <a:pt x="13418" y="3735"/>
                  </a:lnTo>
                  <a:lnTo>
                    <a:pt x="10840" y="3735"/>
                  </a:lnTo>
                  <a:cubicBezTo>
                    <a:pt x="10759" y="3309"/>
                    <a:pt x="10393" y="2984"/>
                    <a:pt x="9947" y="2984"/>
                  </a:cubicBezTo>
                  <a:cubicBezTo>
                    <a:pt x="9521" y="2984"/>
                    <a:pt x="9135" y="3309"/>
                    <a:pt x="9074" y="3735"/>
                  </a:cubicBezTo>
                  <a:lnTo>
                    <a:pt x="5745" y="3735"/>
                  </a:lnTo>
                  <a:cubicBezTo>
                    <a:pt x="5664" y="3309"/>
                    <a:pt x="5299" y="2984"/>
                    <a:pt x="4852" y="2984"/>
                  </a:cubicBezTo>
                  <a:cubicBezTo>
                    <a:pt x="4649" y="2984"/>
                    <a:pt x="4446" y="3065"/>
                    <a:pt x="4284" y="3208"/>
                  </a:cubicBezTo>
                  <a:cubicBezTo>
                    <a:pt x="4142" y="3065"/>
                    <a:pt x="3939" y="2984"/>
                    <a:pt x="3715" y="2984"/>
                  </a:cubicBezTo>
                  <a:cubicBezTo>
                    <a:pt x="3269" y="2984"/>
                    <a:pt x="2903" y="3309"/>
                    <a:pt x="2843" y="3735"/>
                  </a:cubicBezTo>
                  <a:lnTo>
                    <a:pt x="1909" y="3735"/>
                  </a:lnTo>
                  <a:lnTo>
                    <a:pt x="1909" y="1909"/>
                  </a:lnTo>
                  <a:lnTo>
                    <a:pt x="3167" y="1909"/>
                  </a:lnTo>
                  <a:cubicBezTo>
                    <a:pt x="3350" y="1909"/>
                    <a:pt x="3492" y="1766"/>
                    <a:pt x="3492" y="1584"/>
                  </a:cubicBezTo>
                  <a:cubicBezTo>
                    <a:pt x="3492" y="1421"/>
                    <a:pt x="3350" y="1279"/>
                    <a:pt x="3167" y="1279"/>
                  </a:cubicBezTo>
                  <a:lnTo>
                    <a:pt x="1584" y="1279"/>
                  </a:lnTo>
                  <a:cubicBezTo>
                    <a:pt x="1401" y="1279"/>
                    <a:pt x="1259" y="1421"/>
                    <a:pt x="1259" y="1584"/>
                  </a:cubicBezTo>
                  <a:lnTo>
                    <a:pt x="1259" y="15406"/>
                  </a:lnTo>
                  <a:cubicBezTo>
                    <a:pt x="1259" y="15589"/>
                    <a:pt x="1401" y="15731"/>
                    <a:pt x="1584" y="15731"/>
                  </a:cubicBezTo>
                  <a:lnTo>
                    <a:pt x="9500" y="15731"/>
                  </a:lnTo>
                  <a:lnTo>
                    <a:pt x="9500" y="16360"/>
                  </a:lnTo>
                  <a:lnTo>
                    <a:pt x="1483" y="16360"/>
                  </a:lnTo>
                  <a:cubicBezTo>
                    <a:pt x="1016" y="16360"/>
                    <a:pt x="630" y="15975"/>
                    <a:pt x="630" y="15508"/>
                  </a:cubicBezTo>
                  <a:lnTo>
                    <a:pt x="630" y="1482"/>
                  </a:lnTo>
                  <a:cubicBezTo>
                    <a:pt x="630" y="1015"/>
                    <a:pt x="1016" y="630"/>
                    <a:pt x="1483" y="630"/>
                  </a:cubicBezTo>
                  <a:close/>
                  <a:moveTo>
                    <a:pt x="1483" y="1"/>
                  </a:moveTo>
                  <a:cubicBezTo>
                    <a:pt x="671" y="1"/>
                    <a:pt x="1" y="670"/>
                    <a:pt x="1" y="1482"/>
                  </a:cubicBezTo>
                  <a:lnTo>
                    <a:pt x="1" y="15508"/>
                  </a:lnTo>
                  <a:cubicBezTo>
                    <a:pt x="1" y="16340"/>
                    <a:pt x="671" y="16990"/>
                    <a:pt x="1483" y="16990"/>
                  </a:cubicBezTo>
                  <a:lnTo>
                    <a:pt x="9500" y="16990"/>
                  </a:lnTo>
                  <a:lnTo>
                    <a:pt x="9500" y="19811"/>
                  </a:lnTo>
                  <a:cubicBezTo>
                    <a:pt x="9500" y="20826"/>
                    <a:pt x="10332" y="21658"/>
                    <a:pt x="11347" y="21658"/>
                  </a:cubicBezTo>
                  <a:lnTo>
                    <a:pt x="19811" y="21658"/>
                  </a:lnTo>
                  <a:cubicBezTo>
                    <a:pt x="20826" y="21658"/>
                    <a:pt x="21659" y="20826"/>
                    <a:pt x="21659" y="19811"/>
                  </a:cubicBezTo>
                  <a:lnTo>
                    <a:pt x="21659" y="17984"/>
                  </a:lnTo>
                  <a:cubicBezTo>
                    <a:pt x="21659" y="17802"/>
                    <a:pt x="21516" y="17659"/>
                    <a:pt x="21334" y="17659"/>
                  </a:cubicBezTo>
                  <a:cubicBezTo>
                    <a:pt x="21151" y="17659"/>
                    <a:pt x="21009" y="17802"/>
                    <a:pt x="21009" y="17984"/>
                  </a:cubicBezTo>
                  <a:lnTo>
                    <a:pt x="21009" y="19811"/>
                  </a:lnTo>
                  <a:cubicBezTo>
                    <a:pt x="21009" y="20481"/>
                    <a:pt x="20481" y="21029"/>
                    <a:pt x="19811" y="21029"/>
                  </a:cubicBezTo>
                  <a:lnTo>
                    <a:pt x="11347" y="21029"/>
                  </a:lnTo>
                  <a:cubicBezTo>
                    <a:pt x="10677" y="21029"/>
                    <a:pt x="10129" y="20481"/>
                    <a:pt x="10129" y="19811"/>
                  </a:cubicBezTo>
                  <a:lnTo>
                    <a:pt x="10129" y="8363"/>
                  </a:lnTo>
                  <a:cubicBezTo>
                    <a:pt x="10129" y="7693"/>
                    <a:pt x="10677" y="7145"/>
                    <a:pt x="11347" y="7145"/>
                  </a:cubicBezTo>
                  <a:lnTo>
                    <a:pt x="19811" y="7145"/>
                  </a:lnTo>
                  <a:cubicBezTo>
                    <a:pt x="20481" y="7145"/>
                    <a:pt x="21009" y="7693"/>
                    <a:pt x="21009" y="8363"/>
                  </a:cubicBezTo>
                  <a:lnTo>
                    <a:pt x="21009" y="16502"/>
                  </a:lnTo>
                  <a:cubicBezTo>
                    <a:pt x="21009" y="16685"/>
                    <a:pt x="21151" y="16827"/>
                    <a:pt x="21334" y="16827"/>
                  </a:cubicBezTo>
                  <a:cubicBezTo>
                    <a:pt x="21516" y="16827"/>
                    <a:pt x="21659" y="16685"/>
                    <a:pt x="21659" y="16502"/>
                  </a:cubicBezTo>
                  <a:lnTo>
                    <a:pt x="21659" y="8363"/>
                  </a:lnTo>
                  <a:cubicBezTo>
                    <a:pt x="21659" y="7348"/>
                    <a:pt x="20826" y="6516"/>
                    <a:pt x="19811" y="6516"/>
                  </a:cubicBezTo>
                  <a:lnTo>
                    <a:pt x="15305" y="6516"/>
                  </a:lnTo>
                  <a:lnTo>
                    <a:pt x="15305" y="1482"/>
                  </a:lnTo>
                  <a:cubicBezTo>
                    <a:pt x="15305" y="670"/>
                    <a:pt x="14656" y="1"/>
                    <a:pt x="1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6042725" y="957900"/>
              <a:ext cx="237500" cy="183700"/>
            </a:xfrm>
            <a:custGeom>
              <a:avLst/>
              <a:gdLst/>
              <a:ahLst/>
              <a:cxnLst/>
              <a:rect l="l" t="t" r="r" b="b"/>
              <a:pathLst>
                <a:path w="9500" h="7348" extrusionOk="0">
                  <a:moveTo>
                    <a:pt x="4446" y="629"/>
                  </a:moveTo>
                  <a:lnTo>
                    <a:pt x="4446" y="3349"/>
                  </a:lnTo>
                  <a:lnTo>
                    <a:pt x="650" y="3349"/>
                  </a:lnTo>
                  <a:lnTo>
                    <a:pt x="650" y="1198"/>
                  </a:lnTo>
                  <a:cubicBezTo>
                    <a:pt x="650" y="893"/>
                    <a:pt x="894" y="629"/>
                    <a:pt x="1218" y="629"/>
                  </a:cubicBezTo>
                  <a:close/>
                  <a:moveTo>
                    <a:pt x="8302" y="629"/>
                  </a:moveTo>
                  <a:cubicBezTo>
                    <a:pt x="8627" y="629"/>
                    <a:pt x="8871" y="893"/>
                    <a:pt x="8871" y="1198"/>
                  </a:cubicBezTo>
                  <a:lnTo>
                    <a:pt x="8871" y="3349"/>
                  </a:lnTo>
                  <a:lnTo>
                    <a:pt x="5075" y="3349"/>
                  </a:lnTo>
                  <a:lnTo>
                    <a:pt x="5075" y="629"/>
                  </a:lnTo>
                  <a:close/>
                  <a:moveTo>
                    <a:pt x="4446" y="3978"/>
                  </a:moveTo>
                  <a:lnTo>
                    <a:pt x="4446" y="6698"/>
                  </a:lnTo>
                  <a:lnTo>
                    <a:pt x="1218" y="6698"/>
                  </a:lnTo>
                  <a:cubicBezTo>
                    <a:pt x="894" y="6698"/>
                    <a:pt x="650" y="6455"/>
                    <a:pt x="650" y="6130"/>
                  </a:cubicBezTo>
                  <a:lnTo>
                    <a:pt x="650" y="3978"/>
                  </a:lnTo>
                  <a:close/>
                  <a:moveTo>
                    <a:pt x="8871" y="3978"/>
                  </a:moveTo>
                  <a:lnTo>
                    <a:pt x="8871" y="6130"/>
                  </a:lnTo>
                  <a:cubicBezTo>
                    <a:pt x="8871" y="6455"/>
                    <a:pt x="8627" y="6698"/>
                    <a:pt x="8302" y="6698"/>
                  </a:cubicBezTo>
                  <a:lnTo>
                    <a:pt x="5075" y="6698"/>
                  </a:lnTo>
                  <a:lnTo>
                    <a:pt x="5075" y="3978"/>
                  </a:lnTo>
                  <a:close/>
                  <a:moveTo>
                    <a:pt x="1218" y="0"/>
                  </a:moveTo>
                  <a:cubicBezTo>
                    <a:pt x="549" y="0"/>
                    <a:pt x="1" y="528"/>
                    <a:pt x="1" y="1198"/>
                  </a:cubicBezTo>
                  <a:lnTo>
                    <a:pt x="1" y="6130"/>
                  </a:lnTo>
                  <a:cubicBezTo>
                    <a:pt x="1" y="6800"/>
                    <a:pt x="549" y="7348"/>
                    <a:pt x="1218" y="7348"/>
                  </a:cubicBezTo>
                  <a:lnTo>
                    <a:pt x="8302" y="7348"/>
                  </a:lnTo>
                  <a:cubicBezTo>
                    <a:pt x="8972" y="7348"/>
                    <a:pt x="9500" y="6800"/>
                    <a:pt x="9500" y="6130"/>
                  </a:cubicBezTo>
                  <a:lnTo>
                    <a:pt x="9500" y="1198"/>
                  </a:lnTo>
                  <a:cubicBezTo>
                    <a:pt x="9500" y="528"/>
                    <a:pt x="8972" y="0"/>
                    <a:pt x="8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042725" y="829000"/>
              <a:ext cx="237500" cy="111650"/>
            </a:xfrm>
            <a:custGeom>
              <a:avLst/>
              <a:gdLst/>
              <a:ahLst/>
              <a:cxnLst/>
              <a:rect l="l" t="t" r="r" b="b"/>
              <a:pathLst>
                <a:path w="9500" h="4466" extrusionOk="0">
                  <a:moveTo>
                    <a:pt x="8302" y="650"/>
                  </a:moveTo>
                  <a:cubicBezTo>
                    <a:pt x="8627" y="650"/>
                    <a:pt x="8871" y="894"/>
                    <a:pt x="8871" y="1198"/>
                  </a:cubicBezTo>
                  <a:lnTo>
                    <a:pt x="8871" y="3268"/>
                  </a:lnTo>
                  <a:cubicBezTo>
                    <a:pt x="8871" y="3593"/>
                    <a:pt x="8627" y="3837"/>
                    <a:pt x="8302" y="3837"/>
                  </a:cubicBezTo>
                  <a:lnTo>
                    <a:pt x="1218" y="3837"/>
                  </a:lnTo>
                  <a:cubicBezTo>
                    <a:pt x="894" y="3837"/>
                    <a:pt x="650" y="3593"/>
                    <a:pt x="650" y="3268"/>
                  </a:cubicBezTo>
                  <a:lnTo>
                    <a:pt x="650" y="1198"/>
                  </a:lnTo>
                  <a:cubicBezTo>
                    <a:pt x="650" y="894"/>
                    <a:pt x="894" y="650"/>
                    <a:pt x="1218" y="650"/>
                  </a:cubicBezTo>
                  <a:close/>
                  <a:moveTo>
                    <a:pt x="1218" y="0"/>
                  </a:moveTo>
                  <a:cubicBezTo>
                    <a:pt x="549" y="0"/>
                    <a:pt x="1" y="548"/>
                    <a:pt x="1" y="1198"/>
                  </a:cubicBezTo>
                  <a:lnTo>
                    <a:pt x="1" y="3268"/>
                  </a:lnTo>
                  <a:cubicBezTo>
                    <a:pt x="1" y="3938"/>
                    <a:pt x="549" y="4466"/>
                    <a:pt x="1218" y="4466"/>
                  </a:cubicBezTo>
                  <a:lnTo>
                    <a:pt x="8302" y="4466"/>
                  </a:lnTo>
                  <a:cubicBezTo>
                    <a:pt x="8972" y="4466"/>
                    <a:pt x="9500" y="3938"/>
                    <a:pt x="9500" y="3268"/>
                  </a:cubicBezTo>
                  <a:lnTo>
                    <a:pt x="9500" y="1198"/>
                  </a:lnTo>
                  <a:cubicBezTo>
                    <a:pt x="9500" y="548"/>
                    <a:pt x="8972" y="0"/>
                    <a:pt x="8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081300" y="1068500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54" y="1"/>
                  </a:moveTo>
                  <a:cubicBezTo>
                    <a:pt x="792" y="1"/>
                    <a:pt x="650" y="143"/>
                    <a:pt x="650" y="326"/>
                  </a:cubicBezTo>
                  <a:lnTo>
                    <a:pt x="650" y="650"/>
                  </a:lnTo>
                  <a:lnTo>
                    <a:pt x="325" y="650"/>
                  </a:lnTo>
                  <a:cubicBezTo>
                    <a:pt x="142" y="650"/>
                    <a:pt x="0" y="792"/>
                    <a:pt x="0" y="955"/>
                  </a:cubicBezTo>
                  <a:cubicBezTo>
                    <a:pt x="0" y="1138"/>
                    <a:pt x="142" y="1280"/>
                    <a:pt x="325" y="1280"/>
                  </a:cubicBezTo>
                  <a:lnTo>
                    <a:pt x="650" y="1280"/>
                  </a:lnTo>
                  <a:lnTo>
                    <a:pt x="650" y="1604"/>
                  </a:lnTo>
                  <a:cubicBezTo>
                    <a:pt x="650" y="1767"/>
                    <a:pt x="792" y="1909"/>
                    <a:pt x="954" y="1909"/>
                  </a:cubicBezTo>
                  <a:cubicBezTo>
                    <a:pt x="1137" y="1909"/>
                    <a:pt x="1279" y="1767"/>
                    <a:pt x="1279" y="1604"/>
                  </a:cubicBezTo>
                  <a:lnTo>
                    <a:pt x="1279" y="1280"/>
                  </a:lnTo>
                  <a:lnTo>
                    <a:pt x="1604" y="1280"/>
                  </a:lnTo>
                  <a:cubicBezTo>
                    <a:pt x="1766" y="1280"/>
                    <a:pt x="1908" y="1138"/>
                    <a:pt x="1908" y="955"/>
                  </a:cubicBezTo>
                  <a:cubicBezTo>
                    <a:pt x="1908" y="792"/>
                    <a:pt x="1766" y="650"/>
                    <a:pt x="1604" y="650"/>
                  </a:cubicBezTo>
                  <a:lnTo>
                    <a:pt x="1279" y="650"/>
                  </a:lnTo>
                  <a:lnTo>
                    <a:pt x="1279" y="326"/>
                  </a:lnTo>
                  <a:cubicBezTo>
                    <a:pt x="1279" y="143"/>
                    <a:pt x="1137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199525" y="987575"/>
              <a:ext cx="40125" cy="38325"/>
            </a:xfrm>
            <a:custGeom>
              <a:avLst/>
              <a:gdLst/>
              <a:ahLst/>
              <a:cxnLst/>
              <a:rect l="l" t="t" r="r" b="b"/>
              <a:pathLst>
                <a:path w="1605" h="1533" extrusionOk="0">
                  <a:moveTo>
                    <a:pt x="346" y="0"/>
                  </a:moveTo>
                  <a:cubicBezTo>
                    <a:pt x="264" y="0"/>
                    <a:pt x="183" y="31"/>
                    <a:pt x="122" y="92"/>
                  </a:cubicBezTo>
                  <a:cubicBezTo>
                    <a:pt x="1" y="214"/>
                    <a:pt x="1" y="417"/>
                    <a:pt x="122" y="538"/>
                  </a:cubicBezTo>
                  <a:lnTo>
                    <a:pt x="346" y="762"/>
                  </a:lnTo>
                  <a:lnTo>
                    <a:pt x="122" y="985"/>
                  </a:lnTo>
                  <a:cubicBezTo>
                    <a:pt x="1" y="1107"/>
                    <a:pt x="1" y="1310"/>
                    <a:pt x="122" y="1431"/>
                  </a:cubicBezTo>
                  <a:cubicBezTo>
                    <a:pt x="183" y="1492"/>
                    <a:pt x="264" y="1533"/>
                    <a:pt x="346" y="1533"/>
                  </a:cubicBezTo>
                  <a:cubicBezTo>
                    <a:pt x="427" y="1533"/>
                    <a:pt x="508" y="1492"/>
                    <a:pt x="569" y="1431"/>
                  </a:cubicBezTo>
                  <a:lnTo>
                    <a:pt x="792" y="1208"/>
                  </a:lnTo>
                  <a:lnTo>
                    <a:pt x="1015" y="1431"/>
                  </a:lnTo>
                  <a:cubicBezTo>
                    <a:pt x="1076" y="1492"/>
                    <a:pt x="1158" y="1533"/>
                    <a:pt x="1239" y="1533"/>
                  </a:cubicBezTo>
                  <a:cubicBezTo>
                    <a:pt x="1320" y="1533"/>
                    <a:pt x="1401" y="1492"/>
                    <a:pt x="1462" y="1431"/>
                  </a:cubicBezTo>
                  <a:cubicBezTo>
                    <a:pt x="1604" y="1310"/>
                    <a:pt x="1604" y="1107"/>
                    <a:pt x="1462" y="985"/>
                  </a:cubicBezTo>
                  <a:lnTo>
                    <a:pt x="1239" y="762"/>
                  </a:lnTo>
                  <a:lnTo>
                    <a:pt x="1462" y="538"/>
                  </a:lnTo>
                  <a:cubicBezTo>
                    <a:pt x="1604" y="417"/>
                    <a:pt x="1604" y="214"/>
                    <a:pt x="1462" y="92"/>
                  </a:cubicBezTo>
                  <a:cubicBezTo>
                    <a:pt x="1401" y="31"/>
                    <a:pt x="1320" y="0"/>
                    <a:pt x="1239" y="0"/>
                  </a:cubicBezTo>
                  <a:cubicBezTo>
                    <a:pt x="1158" y="0"/>
                    <a:pt x="1076" y="31"/>
                    <a:pt x="1015" y="92"/>
                  </a:cubicBezTo>
                  <a:lnTo>
                    <a:pt x="792" y="315"/>
                  </a:lnTo>
                  <a:lnTo>
                    <a:pt x="569" y="92"/>
                  </a:lnTo>
                  <a:cubicBezTo>
                    <a:pt x="508" y="31"/>
                    <a:pt x="42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085350" y="987575"/>
              <a:ext cx="40125" cy="38325"/>
            </a:xfrm>
            <a:custGeom>
              <a:avLst/>
              <a:gdLst/>
              <a:ahLst/>
              <a:cxnLst/>
              <a:rect l="l" t="t" r="r" b="b"/>
              <a:pathLst>
                <a:path w="1605" h="1533" extrusionOk="0">
                  <a:moveTo>
                    <a:pt x="1259" y="0"/>
                  </a:moveTo>
                  <a:cubicBezTo>
                    <a:pt x="1178" y="0"/>
                    <a:pt x="1097" y="31"/>
                    <a:pt x="1036" y="92"/>
                  </a:cubicBezTo>
                  <a:lnTo>
                    <a:pt x="122" y="985"/>
                  </a:lnTo>
                  <a:cubicBezTo>
                    <a:pt x="1" y="1107"/>
                    <a:pt x="1" y="1310"/>
                    <a:pt x="122" y="1431"/>
                  </a:cubicBezTo>
                  <a:cubicBezTo>
                    <a:pt x="183" y="1492"/>
                    <a:pt x="264" y="1533"/>
                    <a:pt x="346" y="1533"/>
                  </a:cubicBezTo>
                  <a:cubicBezTo>
                    <a:pt x="427" y="1533"/>
                    <a:pt x="508" y="1492"/>
                    <a:pt x="569" y="1431"/>
                  </a:cubicBezTo>
                  <a:lnTo>
                    <a:pt x="1482" y="538"/>
                  </a:lnTo>
                  <a:cubicBezTo>
                    <a:pt x="1604" y="417"/>
                    <a:pt x="1604" y="214"/>
                    <a:pt x="1482" y="92"/>
                  </a:cubicBezTo>
                  <a:cubicBezTo>
                    <a:pt x="1421" y="31"/>
                    <a:pt x="1340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6195475" y="1084750"/>
              <a:ext cx="47725" cy="15750"/>
            </a:xfrm>
            <a:custGeom>
              <a:avLst/>
              <a:gdLst/>
              <a:ahLst/>
              <a:cxnLst/>
              <a:rect l="l" t="t" r="r" b="b"/>
              <a:pathLst>
                <a:path w="1909" h="630" extrusionOk="0">
                  <a:moveTo>
                    <a:pt x="325" y="0"/>
                  </a:moveTo>
                  <a:cubicBezTo>
                    <a:pt x="142" y="0"/>
                    <a:pt x="0" y="142"/>
                    <a:pt x="0" y="305"/>
                  </a:cubicBezTo>
                  <a:cubicBezTo>
                    <a:pt x="0" y="488"/>
                    <a:pt x="142" y="630"/>
                    <a:pt x="325" y="630"/>
                  </a:cubicBezTo>
                  <a:lnTo>
                    <a:pt x="1604" y="630"/>
                  </a:lnTo>
                  <a:cubicBezTo>
                    <a:pt x="1766" y="630"/>
                    <a:pt x="1908" y="488"/>
                    <a:pt x="1908" y="305"/>
                  </a:cubicBezTo>
                  <a:cubicBezTo>
                    <a:pt x="1908" y="142"/>
                    <a:pt x="1766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173650" y="852850"/>
              <a:ext cx="26925" cy="66000"/>
            </a:xfrm>
            <a:custGeom>
              <a:avLst/>
              <a:gdLst/>
              <a:ahLst/>
              <a:cxnLst/>
              <a:rect l="l" t="t" r="r" b="b"/>
              <a:pathLst>
                <a:path w="1077" h="2640" extrusionOk="0">
                  <a:moveTo>
                    <a:pt x="325" y="0"/>
                  </a:moveTo>
                  <a:cubicBezTo>
                    <a:pt x="142" y="0"/>
                    <a:pt x="0" y="142"/>
                    <a:pt x="0" y="325"/>
                  </a:cubicBezTo>
                  <a:cubicBezTo>
                    <a:pt x="0" y="508"/>
                    <a:pt x="142" y="650"/>
                    <a:pt x="325" y="650"/>
                  </a:cubicBezTo>
                  <a:lnTo>
                    <a:pt x="427" y="650"/>
                  </a:lnTo>
                  <a:lnTo>
                    <a:pt x="427" y="2314"/>
                  </a:lnTo>
                  <a:cubicBezTo>
                    <a:pt x="427" y="2497"/>
                    <a:pt x="569" y="2639"/>
                    <a:pt x="751" y="2639"/>
                  </a:cubicBezTo>
                  <a:cubicBezTo>
                    <a:pt x="934" y="2639"/>
                    <a:pt x="1076" y="2497"/>
                    <a:pt x="1076" y="2314"/>
                  </a:cubicBezTo>
                  <a:lnTo>
                    <a:pt x="1076" y="325"/>
                  </a:lnTo>
                  <a:cubicBezTo>
                    <a:pt x="1076" y="142"/>
                    <a:pt x="934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6206125" y="851525"/>
              <a:ext cx="47225" cy="65800"/>
            </a:xfrm>
            <a:custGeom>
              <a:avLst/>
              <a:gdLst/>
              <a:ahLst/>
              <a:cxnLst/>
              <a:rect l="l" t="t" r="r" b="b"/>
              <a:pathLst>
                <a:path w="1889" h="2632" extrusionOk="0">
                  <a:moveTo>
                    <a:pt x="1015" y="1149"/>
                  </a:moveTo>
                  <a:cubicBezTo>
                    <a:pt x="1015" y="1231"/>
                    <a:pt x="1015" y="1312"/>
                    <a:pt x="1015" y="1413"/>
                  </a:cubicBezTo>
                  <a:lnTo>
                    <a:pt x="873" y="1413"/>
                  </a:lnTo>
                  <a:cubicBezTo>
                    <a:pt x="914" y="1312"/>
                    <a:pt x="975" y="1231"/>
                    <a:pt x="1015" y="1149"/>
                  </a:cubicBezTo>
                  <a:close/>
                  <a:moveTo>
                    <a:pt x="1231" y="1"/>
                  </a:moveTo>
                  <a:cubicBezTo>
                    <a:pt x="1087" y="1"/>
                    <a:pt x="950" y="66"/>
                    <a:pt x="853" y="195"/>
                  </a:cubicBezTo>
                  <a:cubicBezTo>
                    <a:pt x="731" y="338"/>
                    <a:pt x="264" y="1210"/>
                    <a:pt x="41" y="1576"/>
                  </a:cubicBezTo>
                  <a:cubicBezTo>
                    <a:pt x="0" y="1677"/>
                    <a:pt x="0" y="1799"/>
                    <a:pt x="61" y="1880"/>
                  </a:cubicBezTo>
                  <a:cubicBezTo>
                    <a:pt x="122" y="1982"/>
                    <a:pt x="224" y="2043"/>
                    <a:pt x="325" y="2043"/>
                  </a:cubicBezTo>
                  <a:lnTo>
                    <a:pt x="1015" y="2043"/>
                  </a:lnTo>
                  <a:cubicBezTo>
                    <a:pt x="995" y="2144"/>
                    <a:pt x="995" y="2225"/>
                    <a:pt x="995" y="2306"/>
                  </a:cubicBezTo>
                  <a:cubicBezTo>
                    <a:pt x="995" y="2489"/>
                    <a:pt x="1137" y="2631"/>
                    <a:pt x="1320" y="2631"/>
                  </a:cubicBezTo>
                  <a:cubicBezTo>
                    <a:pt x="1502" y="2631"/>
                    <a:pt x="1645" y="2489"/>
                    <a:pt x="1645" y="2306"/>
                  </a:cubicBezTo>
                  <a:cubicBezTo>
                    <a:pt x="1645" y="2246"/>
                    <a:pt x="1645" y="2144"/>
                    <a:pt x="1645" y="2043"/>
                  </a:cubicBezTo>
                  <a:cubicBezTo>
                    <a:pt x="1787" y="2002"/>
                    <a:pt x="1888" y="1880"/>
                    <a:pt x="1888" y="1718"/>
                  </a:cubicBezTo>
                  <a:cubicBezTo>
                    <a:pt x="1888" y="1576"/>
                    <a:pt x="1787" y="1434"/>
                    <a:pt x="1645" y="1413"/>
                  </a:cubicBezTo>
                  <a:cubicBezTo>
                    <a:pt x="1645" y="946"/>
                    <a:pt x="1645" y="500"/>
                    <a:pt x="1645" y="439"/>
                  </a:cubicBezTo>
                  <a:cubicBezTo>
                    <a:pt x="1624" y="236"/>
                    <a:pt x="1502" y="74"/>
                    <a:pt x="1340" y="13"/>
                  </a:cubicBezTo>
                  <a:cubicBezTo>
                    <a:pt x="1304" y="5"/>
                    <a:pt x="1267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6114275" y="852850"/>
              <a:ext cx="41125" cy="67000"/>
            </a:xfrm>
            <a:custGeom>
              <a:avLst/>
              <a:gdLst/>
              <a:ahLst/>
              <a:cxnLst/>
              <a:rect l="l" t="t" r="r" b="b"/>
              <a:pathLst>
                <a:path w="1645" h="2680" extrusionOk="0">
                  <a:moveTo>
                    <a:pt x="812" y="0"/>
                  </a:moveTo>
                  <a:cubicBezTo>
                    <a:pt x="508" y="0"/>
                    <a:pt x="224" y="163"/>
                    <a:pt x="82" y="427"/>
                  </a:cubicBezTo>
                  <a:cubicBezTo>
                    <a:pt x="1" y="589"/>
                    <a:pt x="61" y="792"/>
                    <a:pt x="204" y="873"/>
                  </a:cubicBezTo>
                  <a:cubicBezTo>
                    <a:pt x="252" y="897"/>
                    <a:pt x="304" y="909"/>
                    <a:pt x="355" y="909"/>
                  </a:cubicBezTo>
                  <a:cubicBezTo>
                    <a:pt x="476" y="909"/>
                    <a:pt x="593" y="845"/>
                    <a:pt x="650" y="731"/>
                  </a:cubicBezTo>
                  <a:cubicBezTo>
                    <a:pt x="670" y="670"/>
                    <a:pt x="752" y="630"/>
                    <a:pt x="812" y="630"/>
                  </a:cubicBezTo>
                  <a:cubicBezTo>
                    <a:pt x="914" y="630"/>
                    <a:pt x="1015" y="731"/>
                    <a:pt x="1015" y="833"/>
                  </a:cubicBezTo>
                  <a:cubicBezTo>
                    <a:pt x="1015" y="934"/>
                    <a:pt x="914" y="1015"/>
                    <a:pt x="812" y="1015"/>
                  </a:cubicBezTo>
                  <a:cubicBezTo>
                    <a:pt x="630" y="1015"/>
                    <a:pt x="488" y="1157"/>
                    <a:pt x="488" y="1340"/>
                  </a:cubicBezTo>
                  <a:cubicBezTo>
                    <a:pt x="488" y="1523"/>
                    <a:pt x="630" y="1665"/>
                    <a:pt x="812" y="1665"/>
                  </a:cubicBezTo>
                  <a:cubicBezTo>
                    <a:pt x="914" y="1665"/>
                    <a:pt x="1015" y="1746"/>
                    <a:pt x="1015" y="1847"/>
                  </a:cubicBezTo>
                  <a:cubicBezTo>
                    <a:pt x="1015" y="1949"/>
                    <a:pt x="914" y="2050"/>
                    <a:pt x="812" y="2050"/>
                  </a:cubicBezTo>
                  <a:cubicBezTo>
                    <a:pt x="752" y="2050"/>
                    <a:pt x="670" y="2010"/>
                    <a:pt x="650" y="1949"/>
                  </a:cubicBezTo>
                  <a:cubicBezTo>
                    <a:pt x="593" y="1835"/>
                    <a:pt x="476" y="1771"/>
                    <a:pt x="355" y="1771"/>
                  </a:cubicBezTo>
                  <a:cubicBezTo>
                    <a:pt x="304" y="1771"/>
                    <a:pt x="252" y="1783"/>
                    <a:pt x="204" y="1807"/>
                  </a:cubicBezTo>
                  <a:cubicBezTo>
                    <a:pt x="61" y="1908"/>
                    <a:pt x="1" y="2091"/>
                    <a:pt x="82" y="2253"/>
                  </a:cubicBezTo>
                  <a:cubicBezTo>
                    <a:pt x="224" y="2517"/>
                    <a:pt x="508" y="2680"/>
                    <a:pt x="812" y="2680"/>
                  </a:cubicBezTo>
                  <a:cubicBezTo>
                    <a:pt x="1259" y="2680"/>
                    <a:pt x="1645" y="2314"/>
                    <a:pt x="1645" y="1847"/>
                  </a:cubicBezTo>
                  <a:cubicBezTo>
                    <a:pt x="1645" y="1665"/>
                    <a:pt x="1584" y="1482"/>
                    <a:pt x="1462" y="1340"/>
                  </a:cubicBezTo>
                  <a:cubicBezTo>
                    <a:pt x="1584" y="1198"/>
                    <a:pt x="1645" y="1015"/>
                    <a:pt x="1645" y="833"/>
                  </a:cubicBezTo>
                  <a:cubicBezTo>
                    <a:pt x="1645" y="366"/>
                    <a:pt x="125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159450" y="902075"/>
              <a:ext cx="16250" cy="16775"/>
            </a:xfrm>
            <a:custGeom>
              <a:avLst/>
              <a:gdLst/>
              <a:ahLst/>
              <a:cxnLst/>
              <a:rect l="l" t="t" r="r" b="b"/>
              <a:pathLst>
                <a:path w="650" h="671" extrusionOk="0">
                  <a:moveTo>
                    <a:pt x="325" y="0"/>
                  </a:moveTo>
                  <a:cubicBezTo>
                    <a:pt x="142" y="0"/>
                    <a:pt x="0" y="142"/>
                    <a:pt x="0" y="325"/>
                  </a:cubicBezTo>
                  <a:lnTo>
                    <a:pt x="0" y="345"/>
                  </a:lnTo>
                  <a:cubicBezTo>
                    <a:pt x="0" y="528"/>
                    <a:pt x="142" y="670"/>
                    <a:pt x="325" y="670"/>
                  </a:cubicBezTo>
                  <a:cubicBezTo>
                    <a:pt x="507" y="670"/>
                    <a:pt x="650" y="528"/>
                    <a:pt x="650" y="345"/>
                  </a:cubicBezTo>
                  <a:lnTo>
                    <a:pt x="650" y="325"/>
                  </a:lnTo>
                  <a:cubicBezTo>
                    <a:pt x="650" y="142"/>
                    <a:pt x="507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D80E17-2DEB-8D9D-588A-885F27ADAFAB}"/>
              </a:ext>
            </a:extLst>
          </p:cNvPr>
          <p:cNvSpPr/>
          <p:nvPr/>
        </p:nvSpPr>
        <p:spPr>
          <a:xfrm>
            <a:off x="2738850" y="4369721"/>
            <a:ext cx="4887000" cy="642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/>
                <a:ea typeface="Roboto"/>
                <a:cs typeface="Roboto"/>
                <a:sym typeface="Roboto"/>
              </a:rPr>
              <a:t>   Language Arts</a:t>
            </a:r>
            <a:endParaRPr lang="en-US" sz="3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8CBC3-6DFC-8D5B-358B-C6767AF06843}"/>
              </a:ext>
            </a:extLst>
          </p:cNvPr>
          <p:cNvSpPr txBox="1"/>
          <p:nvPr/>
        </p:nvSpPr>
        <p:spPr>
          <a:xfrm>
            <a:off x="1129145" y="4422325"/>
            <a:ext cx="111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6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=</a:t>
            </a:r>
            <a:endParaRPr lang="en-MY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CA87-82D8-8E3A-DA59-FE68F66E5F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dirty="0"/>
              <a:t>Examples..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FE204-0426-56BD-0315-52AFCC93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7" y="920340"/>
            <a:ext cx="8804565" cy="42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84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8"/>
          <p:cNvGrpSpPr/>
          <p:nvPr/>
        </p:nvGrpSpPr>
        <p:grpSpPr>
          <a:xfrm>
            <a:off x="4625150" y="1425971"/>
            <a:ext cx="1920900" cy="1062880"/>
            <a:chOff x="545488" y="3514525"/>
            <a:chExt cx="1920900" cy="1062880"/>
          </a:xfrm>
        </p:grpSpPr>
        <p:sp>
          <p:nvSpPr>
            <p:cNvPr id="408" name="Google Shape;408;p18"/>
            <p:cNvSpPr/>
            <p:nvPr/>
          </p:nvSpPr>
          <p:spPr>
            <a:xfrm>
              <a:off x="545488" y="3886205"/>
              <a:ext cx="19209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5488" y="3514525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 your homework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1" name="Google Shape;411;p18"/>
          <p:cNvGrpSpPr/>
          <p:nvPr/>
        </p:nvGrpSpPr>
        <p:grpSpPr>
          <a:xfrm>
            <a:off x="6765900" y="1425971"/>
            <a:ext cx="1920900" cy="1062880"/>
            <a:chOff x="545488" y="3514525"/>
            <a:chExt cx="1920900" cy="1062880"/>
          </a:xfrm>
        </p:grpSpPr>
        <p:sp>
          <p:nvSpPr>
            <p:cNvPr id="412" name="Google Shape;412;p18"/>
            <p:cNvSpPr/>
            <p:nvPr/>
          </p:nvSpPr>
          <p:spPr>
            <a:xfrm>
              <a:off x="545488" y="3886204"/>
              <a:ext cx="19209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It's also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8"/>
            <p:cNvSpPr txBox="1"/>
            <p:nvPr/>
          </p:nvSpPr>
          <p:spPr>
            <a:xfrm>
              <a:off x="545488" y="3514525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Bring your book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393848" y="1095795"/>
            <a:ext cx="3848160" cy="3256375"/>
            <a:chOff x="393848" y="1095795"/>
            <a:chExt cx="3848160" cy="3256375"/>
          </a:xfrm>
        </p:grpSpPr>
        <p:grpSp>
          <p:nvGrpSpPr>
            <p:cNvPr id="423" name="Google Shape;423;p18"/>
            <p:cNvGrpSpPr/>
            <p:nvPr/>
          </p:nvGrpSpPr>
          <p:grpSpPr>
            <a:xfrm rot="-2845129">
              <a:off x="516250" y="2456352"/>
              <a:ext cx="1715266" cy="1960069"/>
              <a:chOff x="3286626" y="2693586"/>
              <a:chExt cx="805474" cy="920432"/>
            </a:xfrm>
          </p:grpSpPr>
          <p:sp>
            <p:nvSpPr>
              <p:cNvPr id="424" name="Google Shape;424;p18"/>
              <p:cNvSpPr/>
              <p:nvPr/>
            </p:nvSpPr>
            <p:spPr>
              <a:xfrm>
                <a:off x="3286626" y="2693864"/>
                <a:ext cx="805474" cy="920155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29880" extrusionOk="0">
                    <a:moveTo>
                      <a:pt x="12270" y="1"/>
                    </a:moveTo>
                    <a:lnTo>
                      <a:pt x="5902" y="3578"/>
                    </a:lnTo>
                    <a:lnTo>
                      <a:pt x="1" y="24583"/>
                    </a:lnTo>
                    <a:lnTo>
                      <a:pt x="18863" y="29879"/>
                    </a:lnTo>
                    <a:lnTo>
                      <a:pt x="26156" y="3897"/>
                    </a:ln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3286626" y="2693586"/>
                <a:ext cx="514369" cy="848064"/>
              </a:xfrm>
              <a:custGeom>
                <a:avLst/>
                <a:gdLst/>
                <a:ahLst/>
                <a:cxnLst/>
                <a:rect l="l" t="t" r="r" b="b"/>
                <a:pathLst>
                  <a:path w="16703" h="27539" extrusionOk="0">
                    <a:moveTo>
                      <a:pt x="12270" y="1"/>
                    </a:moveTo>
                    <a:lnTo>
                      <a:pt x="5894" y="3578"/>
                    </a:lnTo>
                    <a:lnTo>
                      <a:pt x="1" y="24592"/>
                    </a:lnTo>
                    <a:lnTo>
                      <a:pt x="10490" y="27538"/>
                    </a:lnTo>
                    <a:cubicBezTo>
                      <a:pt x="10050" y="18362"/>
                      <a:pt x="12201" y="9255"/>
                      <a:pt x="16703" y="1254"/>
                    </a:cubicBez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3468378" y="2693864"/>
                <a:ext cx="196133" cy="15302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4969" extrusionOk="0">
                    <a:moveTo>
                      <a:pt x="6368" y="1"/>
                    </a:moveTo>
                    <a:lnTo>
                      <a:pt x="0" y="3578"/>
                    </a:lnTo>
                    <a:lnTo>
                      <a:pt x="4968" y="4969"/>
                    </a:lnTo>
                    <a:lnTo>
                      <a:pt x="63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3634948" y="2780090"/>
                <a:ext cx="335819" cy="110708"/>
              </a:xfrm>
              <a:custGeom>
                <a:avLst/>
                <a:gdLst/>
                <a:ahLst/>
                <a:cxnLst/>
                <a:rect l="l" t="t" r="r" b="b"/>
                <a:pathLst>
                  <a:path w="10905" h="3595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10740" y="3595"/>
                    </a:lnTo>
                    <a:lnTo>
                      <a:pt x="10904" y="3016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3635195" y="2779812"/>
                <a:ext cx="123242" cy="50319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1634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3742" y="1633"/>
                    </a:lnTo>
                    <a:cubicBezTo>
                      <a:pt x="3829" y="1452"/>
                      <a:pt x="3915" y="1262"/>
                      <a:pt x="4001" y="1080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553773" y="2853782"/>
                <a:ext cx="391712" cy="126691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14" extrusionOk="0">
                    <a:moveTo>
                      <a:pt x="165" y="0"/>
                    </a:moveTo>
                    <a:lnTo>
                      <a:pt x="1" y="588"/>
                    </a:lnTo>
                    <a:lnTo>
                      <a:pt x="12555" y="4113"/>
                    </a:lnTo>
                    <a:lnTo>
                      <a:pt x="12720" y="353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3554050" y="2853782"/>
                <a:ext cx="166077" cy="62545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31" extrusionOk="0">
                    <a:moveTo>
                      <a:pt x="165" y="0"/>
                    </a:moveTo>
                    <a:lnTo>
                      <a:pt x="0" y="579"/>
                    </a:lnTo>
                    <a:lnTo>
                      <a:pt x="5167" y="2031"/>
                    </a:lnTo>
                    <a:cubicBezTo>
                      <a:pt x="5245" y="1841"/>
                      <a:pt x="5314" y="1651"/>
                      <a:pt x="5392" y="1469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3528767" y="2943457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3529044" y="2943457"/>
                <a:ext cx="158594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1971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4951" y="1970"/>
                    </a:lnTo>
                    <a:cubicBezTo>
                      <a:pt x="5012" y="1780"/>
                      <a:pt x="5081" y="1590"/>
                      <a:pt x="5150" y="140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3503484" y="3033132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3503762" y="3032855"/>
                <a:ext cx="156469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1" extrusionOk="0">
                    <a:moveTo>
                      <a:pt x="165" y="1"/>
                    </a:moveTo>
                    <a:lnTo>
                      <a:pt x="0" y="579"/>
                    </a:lnTo>
                    <a:lnTo>
                      <a:pt x="4934" y="1971"/>
                    </a:lnTo>
                    <a:cubicBezTo>
                      <a:pt x="4986" y="1772"/>
                      <a:pt x="5029" y="1582"/>
                      <a:pt x="5081" y="1383"/>
                    </a:cubicBez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3478479" y="3122776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3478479" y="3122530"/>
                <a:ext cx="160226" cy="61744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20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5090" y="2005"/>
                    </a:lnTo>
                    <a:cubicBezTo>
                      <a:pt x="5124" y="1815"/>
                      <a:pt x="5168" y="1616"/>
                      <a:pt x="5202" y="1417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453196" y="3212205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453473" y="3212205"/>
                <a:ext cx="169249" cy="64669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2100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5409" y="2100"/>
                    </a:lnTo>
                    <a:cubicBezTo>
                      <a:pt x="5435" y="1901"/>
                      <a:pt x="5470" y="1694"/>
                      <a:pt x="5496" y="1495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428191" y="3301880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12546" y="4104"/>
                    </a:lnTo>
                    <a:lnTo>
                      <a:pt x="12711" y="352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3428191" y="3301603"/>
                <a:ext cx="184431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2247" extrusionOk="0">
                    <a:moveTo>
                      <a:pt x="165" y="0"/>
                    </a:moveTo>
                    <a:lnTo>
                      <a:pt x="0" y="588"/>
                    </a:lnTo>
                    <a:lnTo>
                      <a:pt x="5945" y="2247"/>
                    </a:lnTo>
                    <a:cubicBezTo>
                      <a:pt x="5962" y="2048"/>
                      <a:pt x="5971" y="1841"/>
                      <a:pt x="5988" y="1633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402908" y="3391524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55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3403185" y="3391278"/>
                <a:ext cx="20491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54" h="2446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6645" y="2445"/>
                    </a:lnTo>
                    <a:cubicBezTo>
                      <a:pt x="6645" y="2238"/>
                      <a:pt x="6645" y="2031"/>
                      <a:pt x="6653" y="1823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18"/>
            <p:cNvGrpSpPr/>
            <p:nvPr/>
          </p:nvGrpSpPr>
          <p:grpSpPr>
            <a:xfrm rot="680079">
              <a:off x="1332961" y="1478484"/>
              <a:ext cx="1992148" cy="2332515"/>
              <a:chOff x="6389668" y="2509037"/>
              <a:chExt cx="842736" cy="986672"/>
            </a:xfrm>
          </p:grpSpPr>
          <p:sp>
            <p:nvSpPr>
              <p:cNvPr id="444" name="Google Shape;444;p18"/>
              <p:cNvSpPr/>
              <p:nvPr/>
            </p:nvSpPr>
            <p:spPr>
              <a:xfrm>
                <a:off x="6389668" y="2509037"/>
                <a:ext cx="842736" cy="986672"/>
              </a:xfrm>
              <a:custGeom>
                <a:avLst/>
                <a:gdLst/>
                <a:ahLst/>
                <a:cxnLst/>
                <a:rect l="l" t="t" r="r" b="b"/>
                <a:pathLst>
                  <a:path w="27366" h="32040" extrusionOk="0">
                    <a:moveTo>
                      <a:pt x="17887" y="0"/>
                    </a:moveTo>
                    <a:cubicBezTo>
                      <a:pt x="17810" y="0"/>
                      <a:pt x="17731" y="13"/>
                      <a:pt x="17653" y="40"/>
                    </a:cubicBezTo>
                    <a:lnTo>
                      <a:pt x="208" y="6226"/>
                    </a:lnTo>
                    <a:cubicBezTo>
                      <a:pt x="70" y="6278"/>
                      <a:pt x="1" y="6425"/>
                      <a:pt x="44" y="6563"/>
                    </a:cubicBezTo>
                    <a:lnTo>
                      <a:pt x="9013" y="31863"/>
                    </a:lnTo>
                    <a:cubicBezTo>
                      <a:pt x="9054" y="31973"/>
                      <a:pt x="9157" y="32040"/>
                      <a:pt x="9267" y="32040"/>
                    </a:cubicBezTo>
                    <a:cubicBezTo>
                      <a:pt x="9294" y="32040"/>
                      <a:pt x="9322" y="32035"/>
                      <a:pt x="9350" y="32027"/>
                    </a:cubicBezTo>
                    <a:lnTo>
                      <a:pt x="26804" y="25840"/>
                    </a:lnTo>
                    <a:cubicBezTo>
                      <a:pt x="27175" y="25711"/>
                      <a:pt x="27365" y="25305"/>
                      <a:pt x="27236" y="24933"/>
                    </a:cubicBezTo>
                    <a:lnTo>
                      <a:pt x="18561" y="472"/>
                    </a:lnTo>
                    <a:cubicBezTo>
                      <a:pt x="18458" y="185"/>
                      <a:pt x="18182" y="0"/>
                      <a:pt x="178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6394195" y="2598589"/>
                <a:ext cx="446004" cy="888590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28855" extrusionOk="0">
                    <a:moveTo>
                      <a:pt x="9419" y="0"/>
                    </a:moveTo>
                    <a:lnTo>
                      <a:pt x="994" y="2990"/>
                    </a:lnTo>
                    <a:cubicBezTo>
                      <a:pt x="338" y="3215"/>
                      <a:pt x="1" y="3940"/>
                      <a:pt x="234" y="4589"/>
                    </a:cubicBezTo>
                    <a:lnTo>
                      <a:pt x="8537" y="28021"/>
                    </a:lnTo>
                    <a:cubicBezTo>
                      <a:pt x="8721" y="28532"/>
                      <a:pt x="9205" y="28855"/>
                      <a:pt x="9724" y="28855"/>
                    </a:cubicBezTo>
                    <a:cubicBezTo>
                      <a:pt x="9863" y="28855"/>
                      <a:pt x="10005" y="28831"/>
                      <a:pt x="10145" y="28782"/>
                    </a:cubicBezTo>
                    <a:lnTo>
                      <a:pt x="14482" y="27244"/>
                    </a:lnTo>
                    <a:cubicBezTo>
                      <a:pt x="10110" y="18958"/>
                      <a:pt x="8296" y="9298"/>
                      <a:pt x="9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6608928" y="2916209"/>
                <a:ext cx="406617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68" extrusionOk="0">
                    <a:moveTo>
                      <a:pt x="12456" y="0"/>
                    </a:moveTo>
                    <a:cubicBezTo>
                      <a:pt x="12383" y="0"/>
                      <a:pt x="12308" y="12"/>
                      <a:pt x="12236" y="38"/>
                    </a:cubicBezTo>
                    <a:lnTo>
                      <a:pt x="519" y="4194"/>
                    </a:lnTo>
                    <a:cubicBezTo>
                      <a:pt x="173" y="4315"/>
                      <a:pt x="1" y="4686"/>
                      <a:pt x="122" y="5032"/>
                    </a:cubicBezTo>
                    <a:cubicBezTo>
                      <a:pt x="216" y="5303"/>
                      <a:pt x="466" y="5468"/>
                      <a:pt x="735" y="5468"/>
                    </a:cubicBezTo>
                    <a:cubicBezTo>
                      <a:pt x="810" y="5468"/>
                      <a:pt x="885" y="5455"/>
                      <a:pt x="960" y="5429"/>
                    </a:cubicBezTo>
                    <a:lnTo>
                      <a:pt x="12668" y="1282"/>
                    </a:lnTo>
                    <a:cubicBezTo>
                      <a:pt x="13013" y="1161"/>
                      <a:pt x="13203" y="781"/>
                      <a:pt x="13082" y="435"/>
                    </a:cubicBezTo>
                    <a:cubicBezTo>
                      <a:pt x="12987" y="169"/>
                      <a:pt x="12730" y="0"/>
                      <a:pt x="12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6608928" y="3019803"/>
                <a:ext cx="95834" cy="64793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104" extrusionOk="0">
                    <a:moveTo>
                      <a:pt x="2861" y="0"/>
                    </a:moveTo>
                    <a:lnTo>
                      <a:pt x="519" y="830"/>
                    </a:lnTo>
                    <a:cubicBezTo>
                      <a:pt x="173" y="951"/>
                      <a:pt x="1" y="1322"/>
                      <a:pt x="122" y="1668"/>
                    </a:cubicBezTo>
                    <a:cubicBezTo>
                      <a:pt x="216" y="1939"/>
                      <a:pt x="466" y="2104"/>
                      <a:pt x="735" y="2104"/>
                    </a:cubicBezTo>
                    <a:cubicBezTo>
                      <a:pt x="810" y="2104"/>
                      <a:pt x="885" y="2091"/>
                      <a:pt x="960" y="2065"/>
                    </a:cubicBezTo>
                    <a:lnTo>
                      <a:pt x="3111" y="1305"/>
                    </a:lnTo>
                    <a:cubicBezTo>
                      <a:pt x="3025" y="873"/>
                      <a:pt x="2938" y="432"/>
                      <a:pt x="2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6643511" y="3013706"/>
                <a:ext cx="406617" cy="168510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72" extrusionOk="0">
                    <a:moveTo>
                      <a:pt x="12470" y="1"/>
                    </a:moveTo>
                    <a:cubicBezTo>
                      <a:pt x="12395" y="1"/>
                      <a:pt x="12318" y="14"/>
                      <a:pt x="12244" y="43"/>
                    </a:cubicBezTo>
                    <a:lnTo>
                      <a:pt x="528" y="4190"/>
                    </a:lnTo>
                    <a:cubicBezTo>
                      <a:pt x="182" y="4311"/>
                      <a:pt x="1" y="4691"/>
                      <a:pt x="122" y="5037"/>
                    </a:cubicBezTo>
                    <a:cubicBezTo>
                      <a:pt x="217" y="5303"/>
                      <a:pt x="474" y="5472"/>
                      <a:pt x="744" y="5472"/>
                    </a:cubicBezTo>
                    <a:cubicBezTo>
                      <a:pt x="816" y="5472"/>
                      <a:pt x="889" y="5460"/>
                      <a:pt x="960" y="5434"/>
                    </a:cubicBezTo>
                    <a:lnTo>
                      <a:pt x="12676" y="1287"/>
                    </a:lnTo>
                    <a:cubicBezTo>
                      <a:pt x="13022" y="1166"/>
                      <a:pt x="13204" y="786"/>
                      <a:pt x="13083" y="440"/>
                    </a:cubicBezTo>
                    <a:cubicBezTo>
                      <a:pt x="12988" y="171"/>
                      <a:pt x="12736" y="1"/>
                      <a:pt x="12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642710" y="3121704"/>
                <a:ext cx="87057" cy="60851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976" extrusionOk="0">
                    <a:moveTo>
                      <a:pt x="2481" y="1"/>
                    </a:moveTo>
                    <a:lnTo>
                      <a:pt x="545" y="692"/>
                    </a:lnTo>
                    <a:cubicBezTo>
                      <a:pt x="191" y="804"/>
                      <a:pt x="1" y="1184"/>
                      <a:pt x="122" y="1539"/>
                    </a:cubicBezTo>
                    <a:cubicBezTo>
                      <a:pt x="221" y="1810"/>
                      <a:pt x="473" y="1975"/>
                      <a:pt x="741" y="1975"/>
                    </a:cubicBezTo>
                    <a:cubicBezTo>
                      <a:pt x="822" y="1975"/>
                      <a:pt x="905" y="1960"/>
                      <a:pt x="986" y="1927"/>
                    </a:cubicBezTo>
                    <a:lnTo>
                      <a:pt x="2826" y="1279"/>
                    </a:lnTo>
                    <a:cubicBezTo>
                      <a:pt x="2705" y="856"/>
                      <a:pt x="2593" y="433"/>
                      <a:pt x="24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678125" y="3111511"/>
                <a:ext cx="406340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5468" extrusionOk="0">
                    <a:moveTo>
                      <a:pt x="12454" y="0"/>
                    </a:moveTo>
                    <a:cubicBezTo>
                      <a:pt x="12382" y="0"/>
                      <a:pt x="12308" y="12"/>
                      <a:pt x="12235" y="38"/>
                    </a:cubicBezTo>
                    <a:lnTo>
                      <a:pt x="519" y="4194"/>
                    </a:lnTo>
                    <a:cubicBezTo>
                      <a:pt x="173" y="4315"/>
                      <a:pt x="0" y="4686"/>
                      <a:pt x="121" y="5032"/>
                    </a:cubicBezTo>
                    <a:cubicBezTo>
                      <a:pt x="216" y="5303"/>
                      <a:pt x="465" y="5468"/>
                      <a:pt x="735" y="5468"/>
                    </a:cubicBezTo>
                    <a:cubicBezTo>
                      <a:pt x="809" y="5468"/>
                      <a:pt x="885" y="5456"/>
                      <a:pt x="959" y="5429"/>
                    </a:cubicBezTo>
                    <a:lnTo>
                      <a:pt x="12676" y="1273"/>
                    </a:lnTo>
                    <a:cubicBezTo>
                      <a:pt x="13021" y="1152"/>
                      <a:pt x="13194" y="781"/>
                      <a:pt x="13073" y="435"/>
                    </a:cubicBezTo>
                    <a:cubicBezTo>
                      <a:pt x="12978" y="169"/>
                      <a:pt x="12726" y="0"/>
                      <a:pt x="12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678125" y="3221480"/>
                <a:ext cx="83300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1897" extrusionOk="0">
                    <a:moveTo>
                      <a:pt x="2273" y="1"/>
                    </a:moveTo>
                    <a:lnTo>
                      <a:pt x="519" y="623"/>
                    </a:lnTo>
                    <a:cubicBezTo>
                      <a:pt x="173" y="744"/>
                      <a:pt x="0" y="1115"/>
                      <a:pt x="121" y="1461"/>
                    </a:cubicBezTo>
                    <a:cubicBezTo>
                      <a:pt x="216" y="1732"/>
                      <a:pt x="465" y="1897"/>
                      <a:pt x="735" y="1897"/>
                    </a:cubicBezTo>
                    <a:cubicBezTo>
                      <a:pt x="809" y="1897"/>
                      <a:pt x="885" y="1885"/>
                      <a:pt x="959" y="1858"/>
                    </a:cubicBezTo>
                    <a:lnTo>
                      <a:pt x="2705" y="1245"/>
                    </a:lnTo>
                    <a:cubicBezTo>
                      <a:pt x="2558" y="830"/>
                      <a:pt x="2411" y="415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510477" y="2641363"/>
                <a:ext cx="449176" cy="28460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9242" extrusionOk="0">
                    <a:moveTo>
                      <a:pt x="12823" y="0"/>
                    </a:moveTo>
                    <a:cubicBezTo>
                      <a:pt x="12803" y="0"/>
                      <a:pt x="12783" y="4"/>
                      <a:pt x="12763" y="11"/>
                    </a:cubicBezTo>
                    <a:lnTo>
                      <a:pt x="147" y="4487"/>
                    </a:lnTo>
                    <a:cubicBezTo>
                      <a:pt x="52" y="4522"/>
                      <a:pt x="1" y="4625"/>
                      <a:pt x="35" y="4712"/>
                    </a:cubicBezTo>
                    <a:lnTo>
                      <a:pt x="1599" y="9118"/>
                    </a:lnTo>
                    <a:cubicBezTo>
                      <a:pt x="1626" y="9193"/>
                      <a:pt x="1691" y="9241"/>
                      <a:pt x="1764" y="9241"/>
                    </a:cubicBezTo>
                    <a:cubicBezTo>
                      <a:pt x="1784" y="9241"/>
                      <a:pt x="1804" y="9238"/>
                      <a:pt x="1824" y="9231"/>
                    </a:cubicBezTo>
                    <a:lnTo>
                      <a:pt x="14447" y="4755"/>
                    </a:lnTo>
                    <a:cubicBezTo>
                      <a:pt x="14543" y="4720"/>
                      <a:pt x="14586" y="4617"/>
                      <a:pt x="14560" y="4530"/>
                    </a:cubicBezTo>
                    <a:lnTo>
                      <a:pt x="12996" y="124"/>
                    </a:lnTo>
                    <a:cubicBezTo>
                      <a:pt x="12969" y="49"/>
                      <a:pt x="12898" y="0"/>
                      <a:pt x="12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513679" y="2722847"/>
                <a:ext cx="165800" cy="19736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6409" extrusionOk="0">
                    <a:moveTo>
                      <a:pt x="5236" y="1"/>
                    </a:moveTo>
                    <a:lnTo>
                      <a:pt x="666" y="1616"/>
                    </a:lnTo>
                    <a:cubicBezTo>
                      <a:pt x="225" y="1772"/>
                      <a:pt x="0" y="2256"/>
                      <a:pt x="156" y="2688"/>
                    </a:cubicBezTo>
                    <a:lnTo>
                      <a:pt x="1279" y="5850"/>
                    </a:lnTo>
                    <a:cubicBezTo>
                      <a:pt x="1395" y="6191"/>
                      <a:pt x="1721" y="6408"/>
                      <a:pt x="2065" y="6408"/>
                    </a:cubicBezTo>
                    <a:cubicBezTo>
                      <a:pt x="2157" y="6408"/>
                      <a:pt x="2251" y="6393"/>
                      <a:pt x="2342" y="6360"/>
                    </a:cubicBezTo>
                    <a:lnTo>
                      <a:pt x="5383" y="5280"/>
                    </a:lnTo>
                    <a:cubicBezTo>
                      <a:pt x="5236" y="3526"/>
                      <a:pt x="5185" y="1763"/>
                      <a:pt x="5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6589774" y="2724572"/>
                <a:ext cx="291136" cy="117914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3829" extrusionOk="0">
                    <a:moveTo>
                      <a:pt x="9005" y="1"/>
                    </a:moveTo>
                    <a:cubicBezTo>
                      <a:pt x="8962" y="1"/>
                      <a:pt x="8918" y="8"/>
                      <a:pt x="8874" y="22"/>
                    </a:cubicBezTo>
                    <a:lnTo>
                      <a:pt x="312" y="3064"/>
                    </a:lnTo>
                    <a:cubicBezTo>
                      <a:pt x="104" y="3142"/>
                      <a:pt x="0" y="3366"/>
                      <a:pt x="70" y="3565"/>
                    </a:cubicBezTo>
                    <a:cubicBezTo>
                      <a:pt x="124" y="3729"/>
                      <a:pt x="282" y="3828"/>
                      <a:pt x="444" y="3828"/>
                    </a:cubicBezTo>
                    <a:cubicBezTo>
                      <a:pt x="486" y="3828"/>
                      <a:pt x="529" y="3821"/>
                      <a:pt x="571" y="3807"/>
                    </a:cubicBezTo>
                    <a:lnTo>
                      <a:pt x="9133" y="774"/>
                    </a:lnTo>
                    <a:cubicBezTo>
                      <a:pt x="9341" y="696"/>
                      <a:pt x="9453" y="472"/>
                      <a:pt x="9375" y="264"/>
                    </a:cubicBezTo>
                    <a:cubicBezTo>
                      <a:pt x="9321" y="100"/>
                      <a:pt x="9169" y="1"/>
                      <a:pt x="90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585770" y="2792290"/>
                <a:ext cx="89706" cy="50073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1626" extrusionOk="0">
                    <a:moveTo>
                      <a:pt x="2887" y="1"/>
                    </a:moveTo>
                    <a:lnTo>
                      <a:pt x="442" y="865"/>
                    </a:lnTo>
                    <a:cubicBezTo>
                      <a:pt x="0" y="1020"/>
                      <a:pt x="162" y="1625"/>
                      <a:pt x="555" y="1625"/>
                    </a:cubicBezTo>
                    <a:cubicBezTo>
                      <a:pt x="601" y="1625"/>
                      <a:pt x="649" y="1617"/>
                      <a:pt x="701" y="1599"/>
                    </a:cubicBezTo>
                    <a:lnTo>
                      <a:pt x="2913" y="822"/>
                    </a:lnTo>
                    <a:cubicBezTo>
                      <a:pt x="2904" y="545"/>
                      <a:pt x="2895" y="277"/>
                      <a:pt x="28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6764597" y="2543774"/>
                <a:ext cx="356298" cy="820902"/>
              </a:xfrm>
              <a:custGeom>
                <a:avLst/>
                <a:gdLst/>
                <a:ahLst/>
                <a:cxnLst/>
                <a:rect l="l" t="t" r="r" b="b"/>
                <a:pathLst>
                  <a:path w="11570" h="26657" extrusionOk="0">
                    <a:moveTo>
                      <a:pt x="2420" y="1"/>
                    </a:moveTo>
                    <a:lnTo>
                      <a:pt x="0" y="856"/>
                    </a:lnTo>
                    <a:lnTo>
                      <a:pt x="9151" y="26656"/>
                    </a:lnTo>
                    <a:lnTo>
                      <a:pt x="11570" y="25792"/>
                    </a:lnTo>
                    <a:lnTo>
                      <a:pt x="2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6764843" y="2549348"/>
                <a:ext cx="335050" cy="815051"/>
              </a:xfrm>
              <a:custGeom>
                <a:avLst/>
                <a:gdLst/>
                <a:ahLst/>
                <a:cxnLst/>
                <a:rect l="l" t="t" r="r" b="b"/>
                <a:pathLst>
                  <a:path w="10880" h="26467" extrusionOk="0">
                    <a:moveTo>
                      <a:pt x="1902" y="1"/>
                    </a:moveTo>
                    <a:lnTo>
                      <a:pt x="1" y="675"/>
                    </a:lnTo>
                    <a:lnTo>
                      <a:pt x="9143" y="26467"/>
                    </a:lnTo>
                    <a:lnTo>
                      <a:pt x="10879" y="25853"/>
                    </a:lnTo>
                    <a:cubicBezTo>
                      <a:pt x="6265" y="17887"/>
                      <a:pt x="3224" y="9108"/>
                      <a:pt x="19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 rot="1848908">
              <a:off x="3132720" y="3194034"/>
              <a:ext cx="1109288" cy="1158136"/>
              <a:chOff x="3243513" y="3647000"/>
              <a:chExt cx="572664" cy="597823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3243513" y="3721585"/>
                <a:ext cx="572664" cy="523238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16991" extrusionOk="0">
                    <a:moveTo>
                      <a:pt x="11359" y="0"/>
                    </a:moveTo>
                    <a:cubicBezTo>
                      <a:pt x="11173" y="0"/>
                      <a:pt x="10987" y="11"/>
                      <a:pt x="10802" y="32"/>
                    </a:cubicBezTo>
                    <a:cubicBezTo>
                      <a:pt x="8659" y="308"/>
                      <a:pt x="8218" y="1656"/>
                      <a:pt x="6879" y="2114"/>
                    </a:cubicBezTo>
                    <a:cubicBezTo>
                      <a:pt x="6470" y="2256"/>
                      <a:pt x="6076" y="2283"/>
                      <a:pt x="5674" y="2283"/>
                    </a:cubicBezTo>
                    <a:cubicBezTo>
                      <a:pt x="5436" y="2283"/>
                      <a:pt x="5195" y="2274"/>
                      <a:pt x="4946" y="2274"/>
                    </a:cubicBezTo>
                    <a:cubicBezTo>
                      <a:pt x="4236" y="2274"/>
                      <a:pt x="3462" y="2349"/>
                      <a:pt x="2507" y="2926"/>
                    </a:cubicBezTo>
                    <a:cubicBezTo>
                      <a:pt x="986" y="3885"/>
                      <a:pt x="1" y="5596"/>
                      <a:pt x="277" y="8430"/>
                    </a:cubicBezTo>
                    <a:cubicBezTo>
                      <a:pt x="675" y="12413"/>
                      <a:pt x="3293" y="16423"/>
                      <a:pt x="8166" y="16984"/>
                    </a:cubicBezTo>
                    <a:cubicBezTo>
                      <a:pt x="8235" y="16989"/>
                      <a:pt x="8303" y="16991"/>
                      <a:pt x="8371" y="16991"/>
                    </a:cubicBezTo>
                    <a:cubicBezTo>
                      <a:pt x="9211" y="16991"/>
                      <a:pt x="9951" y="16650"/>
                      <a:pt x="10551" y="16146"/>
                    </a:cubicBezTo>
                    <a:cubicBezTo>
                      <a:pt x="11199" y="15602"/>
                      <a:pt x="11130" y="15550"/>
                      <a:pt x="11519" y="15412"/>
                    </a:cubicBezTo>
                    <a:cubicBezTo>
                      <a:pt x="11684" y="15356"/>
                      <a:pt x="11775" y="15339"/>
                      <a:pt x="11890" y="15339"/>
                    </a:cubicBezTo>
                    <a:cubicBezTo>
                      <a:pt x="12045" y="15339"/>
                      <a:pt x="12246" y="15371"/>
                      <a:pt x="12737" y="15386"/>
                    </a:cubicBezTo>
                    <a:cubicBezTo>
                      <a:pt x="12779" y="15387"/>
                      <a:pt x="12821" y="15388"/>
                      <a:pt x="12863" y="15388"/>
                    </a:cubicBezTo>
                    <a:cubicBezTo>
                      <a:pt x="13667" y="15388"/>
                      <a:pt x="14465" y="15148"/>
                      <a:pt x="15122" y="14556"/>
                    </a:cubicBezTo>
                    <a:cubicBezTo>
                      <a:pt x="18595" y="11091"/>
                      <a:pt x="18146" y="6322"/>
                      <a:pt x="15986" y="2961"/>
                    </a:cubicBezTo>
                    <a:cubicBezTo>
                      <a:pt x="14599" y="806"/>
                      <a:pt x="12975" y="0"/>
                      <a:pt x="11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3243513" y="3789334"/>
                <a:ext cx="35288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11459" h="14791" extrusionOk="0">
                    <a:moveTo>
                      <a:pt x="6568" y="0"/>
                    </a:moveTo>
                    <a:lnTo>
                      <a:pt x="6568" y="0"/>
                    </a:lnTo>
                    <a:cubicBezTo>
                      <a:pt x="6260" y="68"/>
                      <a:pt x="5958" y="82"/>
                      <a:pt x="5651" y="82"/>
                    </a:cubicBezTo>
                    <a:cubicBezTo>
                      <a:pt x="5428" y="82"/>
                      <a:pt x="5203" y="75"/>
                      <a:pt x="4970" y="75"/>
                    </a:cubicBezTo>
                    <a:cubicBezTo>
                      <a:pt x="4254" y="75"/>
                      <a:pt x="3472" y="146"/>
                      <a:pt x="2507" y="726"/>
                    </a:cubicBezTo>
                    <a:cubicBezTo>
                      <a:pt x="977" y="1685"/>
                      <a:pt x="1" y="3396"/>
                      <a:pt x="277" y="6230"/>
                    </a:cubicBezTo>
                    <a:cubicBezTo>
                      <a:pt x="675" y="10213"/>
                      <a:pt x="3293" y="14223"/>
                      <a:pt x="8166" y="14784"/>
                    </a:cubicBezTo>
                    <a:cubicBezTo>
                      <a:pt x="8235" y="14789"/>
                      <a:pt x="8303" y="14791"/>
                      <a:pt x="8371" y="14791"/>
                    </a:cubicBezTo>
                    <a:cubicBezTo>
                      <a:pt x="9211" y="14791"/>
                      <a:pt x="9951" y="14450"/>
                      <a:pt x="10551" y="13946"/>
                    </a:cubicBezTo>
                    <a:cubicBezTo>
                      <a:pt x="11165" y="13428"/>
                      <a:pt x="11139" y="13358"/>
                      <a:pt x="11458" y="13237"/>
                    </a:cubicBezTo>
                    <a:cubicBezTo>
                      <a:pt x="10551" y="12823"/>
                      <a:pt x="9713" y="12261"/>
                      <a:pt x="8996" y="11579"/>
                    </a:cubicBezTo>
                    <a:cubicBezTo>
                      <a:pt x="7207" y="9885"/>
                      <a:pt x="6136" y="7509"/>
                      <a:pt x="5911" y="5064"/>
                    </a:cubicBezTo>
                    <a:cubicBezTo>
                      <a:pt x="5825" y="4105"/>
                      <a:pt x="5859" y="3137"/>
                      <a:pt x="6015" y="2178"/>
                    </a:cubicBezTo>
                    <a:cubicBezTo>
                      <a:pt x="6075" y="1953"/>
                      <a:pt x="6196" y="1772"/>
                      <a:pt x="6412" y="1720"/>
                    </a:cubicBezTo>
                    <a:cubicBezTo>
                      <a:pt x="6715" y="1642"/>
                      <a:pt x="7060" y="1547"/>
                      <a:pt x="7406" y="1417"/>
                    </a:cubicBezTo>
                    <a:cubicBezTo>
                      <a:pt x="8581" y="1011"/>
                      <a:pt x="9471" y="501"/>
                      <a:pt x="9393" y="285"/>
                    </a:cubicBezTo>
                    <a:cubicBezTo>
                      <a:pt x="9369" y="219"/>
                      <a:pt x="9258" y="188"/>
                      <a:pt x="9082" y="188"/>
                    </a:cubicBezTo>
                    <a:cubicBezTo>
                      <a:pt x="8682" y="188"/>
                      <a:pt x="7945" y="349"/>
                      <a:pt x="7129" y="631"/>
                    </a:cubicBezTo>
                    <a:cubicBezTo>
                      <a:pt x="6991" y="683"/>
                      <a:pt x="6862" y="726"/>
                      <a:pt x="6732" y="778"/>
                    </a:cubicBezTo>
                    <a:cubicBezTo>
                      <a:pt x="6632" y="822"/>
                      <a:pt x="6554" y="840"/>
                      <a:pt x="6495" y="840"/>
                    </a:cubicBezTo>
                    <a:cubicBezTo>
                      <a:pt x="6372" y="840"/>
                      <a:pt x="6334" y="762"/>
                      <a:pt x="6352" y="692"/>
                    </a:cubicBezTo>
                    <a:cubicBezTo>
                      <a:pt x="6421" y="458"/>
                      <a:pt x="6490" y="234"/>
                      <a:pt x="6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375778" y="3650633"/>
                <a:ext cx="87027" cy="6953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8" extrusionOk="0">
                    <a:moveTo>
                      <a:pt x="416" y="1"/>
                    </a:moveTo>
                    <a:cubicBezTo>
                      <a:pt x="165" y="1"/>
                      <a:pt x="0" y="29"/>
                      <a:pt x="0" y="29"/>
                    </a:cubicBezTo>
                    <a:cubicBezTo>
                      <a:pt x="0" y="29"/>
                      <a:pt x="213" y="2258"/>
                      <a:pt x="2259" y="2258"/>
                    </a:cubicBezTo>
                    <a:cubicBezTo>
                      <a:pt x="2434" y="2258"/>
                      <a:pt x="2623" y="2241"/>
                      <a:pt x="2826" y="2206"/>
                    </a:cubicBezTo>
                    <a:cubicBezTo>
                      <a:pt x="2658" y="247"/>
                      <a:pt x="1160" y="1"/>
                      <a:pt x="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375778" y="3650603"/>
                <a:ext cx="87027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2" extrusionOk="0">
                    <a:moveTo>
                      <a:pt x="350" y="0"/>
                    </a:moveTo>
                    <a:cubicBezTo>
                      <a:pt x="234" y="0"/>
                      <a:pt x="117" y="10"/>
                      <a:pt x="0" y="30"/>
                    </a:cubicBezTo>
                    <a:cubicBezTo>
                      <a:pt x="0" y="30"/>
                      <a:pt x="212" y="2252"/>
                      <a:pt x="2250" y="2252"/>
                    </a:cubicBezTo>
                    <a:cubicBezTo>
                      <a:pt x="2428" y="2252"/>
                      <a:pt x="2619" y="2235"/>
                      <a:pt x="2826" y="2198"/>
                    </a:cubicBezTo>
                    <a:cubicBezTo>
                      <a:pt x="2826" y="2172"/>
                      <a:pt x="2826" y="2146"/>
                      <a:pt x="2817" y="2121"/>
                    </a:cubicBezTo>
                    <a:cubicBezTo>
                      <a:pt x="1651" y="2017"/>
                      <a:pt x="692" y="1153"/>
                      <a:pt x="467" y="4"/>
                    </a:cubicBezTo>
                    <a:cubicBezTo>
                      <a:pt x="428" y="1"/>
                      <a:pt x="389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384554" y="3658948"/>
                <a:ext cx="70274" cy="52444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17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6" y="329"/>
                      <a:pt x="709" y="631"/>
                      <a:pt x="1098" y="916"/>
                    </a:cubicBezTo>
                    <a:cubicBezTo>
                      <a:pt x="1469" y="1202"/>
                      <a:pt x="1867" y="1461"/>
                      <a:pt x="2282" y="1703"/>
                    </a:cubicBezTo>
                    <a:cubicBezTo>
                      <a:pt x="1936" y="1374"/>
                      <a:pt x="1573" y="1063"/>
                      <a:pt x="1193" y="787"/>
                    </a:cubicBezTo>
                    <a:cubicBezTo>
                      <a:pt x="813" y="493"/>
                      <a:pt x="415" y="234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3392807" y="3715211"/>
                <a:ext cx="66024" cy="3735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13" extrusionOk="0">
                    <a:moveTo>
                      <a:pt x="1374" y="1"/>
                    </a:moveTo>
                    <a:cubicBezTo>
                      <a:pt x="404" y="1"/>
                      <a:pt x="0" y="1042"/>
                      <a:pt x="0" y="1042"/>
                    </a:cubicBezTo>
                    <a:cubicBezTo>
                      <a:pt x="0" y="1042"/>
                      <a:pt x="357" y="1212"/>
                      <a:pt x="794" y="1212"/>
                    </a:cubicBezTo>
                    <a:cubicBezTo>
                      <a:pt x="1265" y="1212"/>
                      <a:pt x="1830" y="1015"/>
                      <a:pt x="2143" y="195"/>
                    </a:cubicBezTo>
                    <a:cubicBezTo>
                      <a:pt x="1855" y="57"/>
                      <a:pt x="1599" y="1"/>
                      <a:pt x="1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3392807" y="3720692"/>
                <a:ext cx="66024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040" extrusionOk="0">
                    <a:moveTo>
                      <a:pt x="2091" y="0"/>
                    </a:moveTo>
                    <a:cubicBezTo>
                      <a:pt x="1767" y="451"/>
                      <a:pt x="1251" y="706"/>
                      <a:pt x="716" y="706"/>
                    </a:cubicBezTo>
                    <a:cubicBezTo>
                      <a:pt x="523" y="706"/>
                      <a:pt x="328" y="673"/>
                      <a:pt x="139" y="605"/>
                    </a:cubicBezTo>
                    <a:cubicBezTo>
                      <a:pt x="87" y="691"/>
                      <a:pt x="43" y="778"/>
                      <a:pt x="0" y="873"/>
                    </a:cubicBezTo>
                    <a:cubicBezTo>
                      <a:pt x="0" y="873"/>
                      <a:pt x="355" y="1040"/>
                      <a:pt x="790" y="1040"/>
                    </a:cubicBezTo>
                    <a:cubicBezTo>
                      <a:pt x="1262" y="1040"/>
                      <a:pt x="1829" y="844"/>
                      <a:pt x="2143" y="26"/>
                    </a:cubicBez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3399982" y="3723340"/>
                <a:ext cx="52198" cy="21587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701" extrusionOk="0">
                    <a:moveTo>
                      <a:pt x="1694" y="0"/>
                    </a:moveTo>
                    <a:lnTo>
                      <a:pt x="1694" y="0"/>
                    </a:lnTo>
                    <a:cubicBezTo>
                      <a:pt x="1400" y="87"/>
                      <a:pt x="1107" y="182"/>
                      <a:pt x="830" y="303"/>
                    </a:cubicBezTo>
                    <a:cubicBezTo>
                      <a:pt x="545" y="415"/>
                      <a:pt x="268" y="553"/>
                      <a:pt x="1" y="700"/>
                    </a:cubicBezTo>
                    <a:cubicBezTo>
                      <a:pt x="294" y="623"/>
                      <a:pt x="580" y="519"/>
                      <a:pt x="865" y="398"/>
                    </a:cubicBezTo>
                    <a:cubicBezTo>
                      <a:pt x="1150" y="286"/>
                      <a:pt x="1426" y="156"/>
                      <a:pt x="16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3443095" y="3647000"/>
                <a:ext cx="48718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6152" extrusionOk="0">
                    <a:moveTo>
                      <a:pt x="1178" y="1"/>
                    </a:moveTo>
                    <a:cubicBezTo>
                      <a:pt x="1033" y="1"/>
                      <a:pt x="896" y="86"/>
                      <a:pt x="838" y="233"/>
                    </a:cubicBezTo>
                    <a:cubicBezTo>
                      <a:pt x="0" y="2350"/>
                      <a:pt x="156" y="4622"/>
                      <a:pt x="597" y="6152"/>
                    </a:cubicBezTo>
                    <a:cubicBezTo>
                      <a:pt x="709" y="6126"/>
                      <a:pt x="813" y="6091"/>
                      <a:pt x="925" y="6048"/>
                    </a:cubicBezTo>
                    <a:cubicBezTo>
                      <a:pt x="1046" y="6005"/>
                      <a:pt x="1167" y="5962"/>
                      <a:pt x="1279" y="5918"/>
                    </a:cubicBezTo>
                    <a:cubicBezTo>
                      <a:pt x="856" y="4424"/>
                      <a:pt x="787" y="2324"/>
                      <a:pt x="1512" y="492"/>
                    </a:cubicBezTo>
                    <a:cubicBezTo>
                      <a:pt x="1582" y="311"/>
                      <a:pt x="1504" y="112"/>
                      <a:pt x="1331" y="34"/>
                    </a:cubicBezTo>
                    <a:cubicBezTo>
                      <a:pt x="1281" y="12"/>
                      <a:pt x="1229" y="1"/>
                      <a:pt x="1178" y="1"/>
                    </a:cubicBezTo>
                    <a:close/>
                  </a:path>
                </a:pathLst>
              </a:custGeom>
              <a:solidFill>
                <a:srgbClr val="B265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443095" y="3647000"/>
                <a:ext cx="42343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152" extrusionOk="0">
                    <a:moveTo>
                      <a:pt x="1171" y="1"/>
                    </a:moveTo>
                    <a:cubicBezTo>
                      <a:pt x="1029" y="1"/>
                      <a:pt x="896" y="86"/>
                      <a:pt x="838" y="233"/>
                    </a:cubicBezTo>
                    <a:cubicBezTo>
                      <a:pt x="0" y="2350"/>
                      <a:pt x="156" y="4631"/>
                      <a:pt x="597" y="6152"/>
                    </a:cubicBezTo>
                    <a:lnTo>
                      <a:pt x="657" y="6134"/>
                    </a:lnTo>
                    <a:cubicBezTo>
                      <a:pt x="467" y="4087"/>
                      <a:pt x="709" y="2013"/>
                      <a:pt x="1374" y="60"/>
                    </a:cubicBezTo>
                    <a:cubicBezTo>
                      <a:pt x="1357" y="52"/>
                      <a:pt x="1340" y="43"/>
                      <a:pt x="1322" y="34"/>
                    </a:cubicBezTo>
                    <a:cubicBezTo>
                      <a:pt x="1273" y="12"/>
                      <a:pt x="1221" y="1"/>
                      <a:pt x="1171" y="1"/>
                    </a:cubicBezTo>
                    <a:close/>
                  </a:path>
                </a:pathLst>
              </a:custGeom>
              <a:solidFill>
                <a:srgbClr val="935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8"/>
            <p:cNvGrpSpPr/>
            <p:nvPr/>
          </p:nvGrpSpPr>
          <p:grpSpPr>
            <a:xfrm rot="158091">
              <a:off x="3128540" y="1277251"/>
              <a:ext cx="791193" cy="2009186"/>
              <a:chOff x="3821196" y="1343318"/>
              <a:chExt cx="434548" cy="1103570"/>
            </a:xfrm>
          </p:grpSpPr>
          <p:sp>
            <p:nvSpPr>
              <p:cNvPr id="470" name="Google Shape;470;p18"/>
              <p:cNvSpPr/>
              <p:nvPr/>
            </p:nvSpPr>
            <p:spPr>
              <a:xfrm>
                <a:off x="3821196" y="1343318"/>
                <a:ext cx="434548" cy="110357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35836" extrusionOk="0">
                    <a:moveTo>
                      <a:pt x="10603" y="1299"/>
                    </a:moveTo>
                    <a:cubicBezTo>
                      <a:pt x="11157" y="1299"/>
                      <a:pt x="11651" y="1810"/>
                      <a:pt x="11518" y="2434"/>
                    </a:cubicBezTo>
                    <a:cubicBezTo>
                      <a:pt x="11421" y="2868"/>
                      <a:pt x="11033" y="3165"/>
                      <a:pt x="10606" y="3165"/>
                    </a:cubicBezTo>
                    <a:cubicBezTo>
                      <a:pt x="10539" y="3165"/>
                      <a:pt x="10471" y="3158"/>
                      <a:pt x="10404" y="3143"/>
                    </a:cubicBezTo>
                    <a:cubicBezTo>
                      <a:pt x="9591" y="2970"/>
                      <a:pt x="9401" y="1899"/>
                      <a:pt x="10101" y="1449"/>
                    </a:cubicBezTo>
                    <a:cubicBezTo>
                      <a:pt x="10263" y="1345"/>
                      <a:pt x="10436" y="1299"/>
                      <a:pt x="10603" y="1299"/>
                    </a:cubicBezTo>
                    <a:close/>
                    <a:moveTo>
                      <a:pt x="10326" y="1"/>
                    </a:moveTo>
                    <a:cubicBezTo>
                      <a:pt x="8749" y="1"/>
                      <a:pt x="7332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6351" y="35830"/>
                    </a:lnTo>
                    <a:cubicBezTo>
                      <a:pt x="6373" y="35834"/>
                      <a:pt x="6395" y="35835"/>
                      <a:pt x="6416" y="35835"/>
                    </a:cubicBezTo>
                    <a:cubicBezTo>
                      <a:pt x="6581" y="35835"/>
                      <a:pt x="6728" y="35721"/>
                      <a:pt x="6766" y="35553"/>
                    </a:cubicBezTo>
                    <a:lnTo>
                      <a:pt x="13696" y="4188"/>
                    </a:lnTo>
                    <a:cubicBezTo>
                      <a:pt x="14110" y="2331"/>
                      <a:pt x="12935" y="490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821196" y="1343318"/>
                <a:ext cx="381057" cy="1091159"/>
              </a:xfrm>
              <a:custGeom>
                <a:avLst/>
                <a:gdLst/>
                <a:ahLst/>
                <a:cxnLst/>
                <a:rect l="l" t="t" r="r" b="b"/>
                <a:pathLst>
                  <a:path w="12374" h="35433" extrusionOk="0">
                    <a:moveTo>
                      <a:pt x="10326" y="1"/>
                    </a:moveTo>
                    <a:cubicBezTo>
                      <a:pt x="8747" y="1"/>
                      <a:pt x="7324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4563" y="35432"/>
                    </a:lnTo>
                    <a:cubicBezTo>
                      <a:pt x="4390" y="24156"/>
                      <a:pt x="6723" y="12984"/>
                      <a:pt x="11397" y="2728"/>
                    </a:cubicBezTo>
                    <a:lnTo>
                      <a:pt x="11397" y="2728"/>
                    </a:lnTo>
                    <a:cubicBezTo>
                      <a:pt x="11220" y="3005"/>
                      <a:pt x="10919" y="3162"/>
                      <a:pt x="10608" y="3162"/>
                    </a:cubicBezTo>
                    <a:cubicBezTo>
                      <a:pt x="10463" y="3162"/>
                      <a:pt x="10316" y="3128"/>
                      <a:pt x="10179" y="3056"/>
                    </a:cubicBezTo>
                    <a:cubicBezTo>
                      <a:pt x="9747" y="2840"/>
                      <a:pt x="9557" y="2322"/>
                      <a:pt x="9747" y="1881"/>
                    </a:cubicBezTo>
                    <a:cubicBezTo>
                      <a:pt x="9892" y="1523"/>
                      <a:pt x="10235" y="1302"/>
                      <a:pt x="10604" y="1302"/>
                    </a:cubicBezTo>
                    <a:cubicBezTo>
                      <a:pt x="10698" y="1302"/>
                      <a:pt x="10793" y="1316"/>
                      <a:pt x="10888" y="1346"/>
                    </a:cubicBezTo>
                    <a:cubicBezTo>
                      <a:pt x="11345" y="1492"/>
                      <a:pt x="11622" y="1968"/>
                      <a:pt x="11510" y="2434"/>
                    </a:cubicBezTo>
                    <a:cubicBezTo>
                      <a:pt x="11510" y="2460"/>
                      <a:pt x="11501" y="2486"/>
                      <a:pt x="11492" y="2512"/>
                    </a:cubicBezTo>
                    <a:cubicBezTo>
                      <a:pt x="11778" y="1899"/>
                      <a:pt x="12071" y="1276"/>
                      <a:pt x="12374" y="672"/>
                    </a:cubicBezTo>
                    <a:cubicBezTo>
                      <a:pt x="11985" y="386"/>
                      <a:pt x="11544" y="188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023427" y="1474690"/>
                <a:ext cx="77203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1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010370" y="1533754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7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3997344" y="1592819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3984040" y="1651884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70" y="1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971014" y="171094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9" y="1"/>
                    </a:moveTo>
                    <a:lnTo>
                      <a:pt x="0" y="277"/>
                    </a:lnTo>
                    <a:lnTo>
                      <a:pt x="2454" y="822"/>
                    </a:lnTo>
                    <a:lnTo>
                      <a:pt x="2514" y="536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3957957" y="177001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3944931" y="1829109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9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3931874" y="188817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0"/>
                    </a:moveTo>
                    <a:lnTo>
                      <a:pt x="1" y="277"/>
                    </a:lnTo>
                    <a:lnTo>
                      <a:pt x="2455" y="821"/>
                    </a:lnTo>
                    <a:lnTo>
                      <a:pt x="2515" y="536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3918847" y="194723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3905821" y="2006057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85"/>
                    </a:lnTo>
                    <a:lnTo>
                      <a:pt x="2454" y="821"/>
                    </a:lnTo>
                    <a:lnTo>
                      <a:pt x="2515" y="54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3892764" y="2065368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879738" y="2124464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76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3866711" y="218352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4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3853654" y="2242317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86"/>
                    </a:lnTo>
                    <a:lnTo>
                      <a:pt x="2455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3840628" y="2301381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1"/>
                    </a:moveTo>
                    <a:lnTo>
                      <a:pt x="0" y="286"/>
                    </a:lnTo>
                    <a:lnTo>
                      <a:pt x="2446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" name="Google Shape;489;p18"/>
            <p:cNvSpPr/>
            <p:nvPr/>
          </p:nvSpPr>
          <p:spPr>
            <a:xfrm>
              <a:off x="1991981" y="1095795"/>
              <a:ext cx="503100" cy="484593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4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" name="Google Shape;405;p18">
            <a:extLst>
              <a:ext uri="{FF2B5EF4-FFF2-40B4-BE49-F238E27FC236}">
                <a16:creationId xmlns:a16="http://schemas.microsoft.com/office/drawing/2014/main" id="{8BD00687-A7A1-0D1C-3859-EC1309EBDABD}"/>
              </a:ext>
            </a:extLst>
          </p:cNvPr>
          <p:cNvSpPr/>
          <p:nvPr/>
        </p:nvSpPr>
        <p:spPr>
          <a:xfrm>
            <a:off x="4768094" y="1584223"/>
            <a:ext cx="3908542" cy="1990169"/>
          </a:xfrm>
          <a:prstGeom prst="roundRect">
            <a:avLst>
              <a:gd name="adj" fmla="val 130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Writing and Planning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Lesson</a:t>
            </a:r>
          </a:p>
        </p:txBody>
      </p:sp>
    </p:spTree>
    <p:extLst>
      <p:ext uri="{BB962C8B-B14F-4D97-AF65-F5344CB8AC3E}">
        <p14:creationId xmlns:p14="http://schemas.microsoft.com/office/powerpoint/2010/main" val="142374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"/>
          <p:cNvSpPr/>
          <p:nvPr/>
        </p:nvSpPr>
        <p:spPr>
          <a:xfrm>
            <a:off x="952500" y="1982750"/>
            <a:ext cx="2412900" cy="2763900"/>
          </a:xfrm>
          <a:prstGeom prst="roundRect">
            <a:avLst>
              <a:gd name="adj" fmla="val 671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4"/>
          <p:cNvSpPr/>
          <p:nvPr/>
        </p:nvSpPr>
        <p:spPr>
          <a:xfrm>
            <a:off x="3365550" y="1982750"/>
            <a:ext cx="2412900" cy="2763900"/>
          </a:xfrm>
          <a:prstGeom prst="roundRect">
            <a:avLst>
              <a:gd name="adj" fmla="val 671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"/>
          <p:cNvSpPr/>
          <p:nvPr/>
        </p:nvSpPr>
        <p:spPr>
          <a:xfrm>
            <a:off x="5778600" y="1982750"/>
            <a:ext cx="2412900" cy="2763900"/>
          </a:xfrm>
          <a:prstGeom prst="roundRect">
            <a:avLst>
              <a:gd name="adj" fmla="val 671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75" name="Google Shape;675;p24"/>
          <p:cNvGraphicFramePr/>
          <p:nvPr>
            <p:extLst>
              <p:ext uri="{D42A27DB-BD31-4B8C-83A1-F6EECF244321}">
                <p14:modId xmlns:p14="http://schemas.microsoft.com/office/powerpoint/2010/main" val="520714200"/>
              </p:ext>
            </p:extLst>
          </p:nvPr>
        </p:nvGraphicFramePr>
        <p:xfrm>
          <a:off x="952500" y="1511300"/>
          <a:ext cx="7239000" cy="3078360"/>
        </p:xfrm>
        <a:graphic>
          <a:graphicData uri="http://schemas.openxmlformats.org/drawingml/2006/table">
            <a:tbl>
              <a:tblPr>
                <a:noFill/>
                <a:tableStyleId>{282990AA-D912-4333-AC55-50B08A11B1C2}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BEFORE</a:t>
                      </a:r>
                      <a:endParaRPr sz="18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WHILE</a:t>
                      </a:r>
                      <a:endParaRPr sz="18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AFTER</a:t>
                      </a:r>
                      <a:endParaRPr sz="18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 to relevant documents</a:t>
                      </a:r>
                      <a:endParaRPr sz="18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 the Learning Standards (LS)</a:t>
                      </a:r>
                      <a:endParaRPr sz="18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 to relevant teaching </a:t>
                      </a:r>
                      <a:r>
                        <a:rPr lang="en-MY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learning materials</a:t>
                      </a:r>
                      <a:endParaRPr sz="18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the Learning Objectives (LO)</a:t>
                      </a:r>
                      <a:endParaRPr sz="18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 teaching and learning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 the learning and prepare the materials</a:t>
                      </a:r>
                      <a:endParaRPr sz="18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6" name="Google Shape;676;p24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stages?</a:t>
            </a:r>
            <a:endParaRPr dirty="0"/>
          </a:p>
        </p:txBody>
      </p:sp>
      <p:grpSp>
        <p:nvGrpSpPr>
          <p:cNvPr id="677" name="Google Shape;677;p24"/>
          <p:cNvGrpSpPr/>
          <p:nvPr/>
        </p:nvGrpSpPr>
        <p:grpSpPr>
          <a:xfrm>
            <a:off x="1946712" y="942601"/>
            <a:ext cx="424486" cy="468611"/>
            <a:chOff x="1384913" y="4280607"/>
            <a:chExt cx="330442" cy="364791"/>
          </a:xfrm>
        </p:grpSpPr>
        <p:sp>
          <p:nvSpPr>
            <p:cNvPr id="678" name="Google Shape;678;p24"/>
            <p:cNvSpPr/>
            <p:nvPr/>
          </p:nvSpPr>
          <p:spPr>
            <a:xfrm>
              <a:off x="1489934" y="4286031"/>
              <a:ext cx="220127" cy="354074"/>
            </a:xfrm>
            <a:custGeom>
              <a:avLst/>
              <a:gdLst/>
              <a:ahLst/>
              <a:cxnLst/>
              <a:rect l="l" t="t" r="r" b="b"/>
              <a:pathLst>
                <a:path w="8401" h="13513" extrusionOk="0">
                  <a:moveTo>
                    <a:pt x="274" y="0"/>
                  </a:moveTo>
                  <a:cubicBezTo>
                    <a:pt x="120" y="0"/>
                    <a:pt x="0" y="125"/>
                    <a:pt x="0" y="274"/>
                  </a:cubicBezTo>
                  <a:lnTo>
                    <a:pt x="0" y="13513"/>
                  </a:lnTo>
                  <a:lnTo>
                    <a:pt x="6701" y="13513"/>
                  </a:lnTo>
                  <a:cubicBezTo>
                    <a:pt x="7637" y="13513"/>
                    <a:pt x="8401" y="12750"/>
                    <a:pt x="8401" y="11814"/>
                  </a:cubicBezTo>
                  <a:lnTo>
                    <a:pt x="8401" y="274"/>
                  </a:lnTo>
                  <a:cubicBezTo>
                    <a:pt x="8401" y="125"/>
                    <a:pt x="8276" y="0"/>
                    <a:pt x="8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1645132" y="4286031"/>
              <a:ext cx="64930" cy="354074"/>
            </a:xfrm>
            <a:custGeom>
              <a:avLst/>
              <a:gdLst/>
              <a:ahLst/>
              <a:cxnLst/>
              <a:rect l="l" t="t" r="r" b="b"/>
              <a:pathLst>
                <a:path w="2478" h="13513" extrusionOk="0">
                  <a:moveTo>
                    <a:pt x="1426" y="0"/>
                  </a:moveTo>
                  <a:cubicBezTo>
                    <a:pt x="1575" y="0"/>
                    <a:pt x="1695" y="125"/>
                    <a:pt x="1695" y="274"/>
                  </a:cubicBezTo>
                  <a:lnTo>
                    <a:pt x="1695" y="11814"/>
                  </a:lnTo>
                  <a:cubicBezTo>
                    <a:pt x="1695" y="12755"/>
                    <a:pt x="937" y="13513"/>
                    <a:pt x="1" y="13513"/>
                  </a:cubicBezTo>
                  <a:lnTo>
                    <a:pt x="778" y="13513"/>
                  </a:lnTo>
                  <a:cubicBezTo>
                    <a:pt x="1714" y="13513"/>
                    <a:pt x="2478" y="12755"/>
                    <a:pt x="2478" y="11814"/>
                  </a:cubicBezTo>
                  <a:lnTo>
                    <a:pt x="2478" y="274"/>
                  </a:lnTo>
                  <a:cubicBezTo>
                    <a:pt x="2478" y="125"/>
                    <a:pt x="2353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1398095" y="4577455"/>
              <a:ext cx="264671" cy="62650"/>
            </a:xfrm>
            <a:custGeom>
              <a:avLst/>
              <a:gdLst/>
              <a:ahLst/>
              <a:cxnLst/>
              <a:rect l="l" t="t" r="r" b="b"/>
              <a:pathLst>
                <a:path w="10101" h="2391" extrusionOk="0">
                  <a:moveTo>
                    <a:pt x="275" y="0"/>
                  </a:moveTo>
                  <a:cubicBezTo>
                    <a:pt x="121" y="0"/>
                    <a:pt x="1" y="120"/>
                    <a:pt x="1" y="274"/>
                  </a:cubicBezTo>
                  <a:lnTo>
                    <a:pt x="1" y="692"/>
                  </a:lnTo>
                  <a:cubicBezTo>
                    <a:pt x="1" y="1628"/>
                    <a:pt x="759" y="2391"/>
                    <a:pt x="1700" y="2391"/>
                  </a:cubicBezTo>
                  <a:lnTo>
                    <a:pt x="10101" y="2391"/>
                  </a:lnTo>
                  <a:cubicBezTo>
                    <a:pt x="9160" y="2391"/>
                    <a:pt x="8401" y="1628"/>
                    <a:pt x="8401" y="692"/>
                  </a:cubicBezTo>
                  <a:lnTo>
                    <a:pt x="8401" y="274"/>
                  </a:lnTo>
                  <a:cubicBezTo>
                    <a:pt x="8401" y="120"/>
                    <a:pt x="8281" y="0"/>
                    <a:pt x="8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1521115" y="4393304"/>
              <a:ext cx="30342" cy="25888"/>
            </a:xfrm>
            <a:custGeom>
              <a:avLst/>
              <a:gdLst/>
              <a:ahLst/>
              <a:cxnLst/>
              <a:rect l="l" t="t" r="r" b="b"/>
              <a:pathLst>
                <a:path w="1158" h="988" extrusionOk="0">
                  <a:moveTo>
                    <a:pt x="663" y="1"/>
                  </a:moveTo>
                  <a:cubicBezTo>
                    <a:pt x="221" y="1"/>
                    <a:pt x="1" y="534"/>
                    <a:pt x="313" y="841"/>
                  </a:cubicBezTo>
                  <a:cubicBezTo>
                    <a:pt x="414" y="942"/>
                    <a:pt x="538" y="987"/>
                    <a:pt x="660" y="987"/>
                  </a:cubicBezTo>
                  <a:cubicBezTo>
                    <a:pt x="914" y="987"/>
                    <a:pt x="1157" y="791"/>
                    <a:pt x="1157" y="495"/>
                  </a:cubicBezTo>
                  <a:cubicBezTo>
                    <a:pt x="1157" y="222"/>
                    <a:pt x="937" y="1"/>
                    <a:pt x="663" y="1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1521115" y="4449797"/>
              <a:ext cx="30342" cy="25862"/>
            </a:xfrm>
            <a:custGeom>
              <a:avLst/>
              <a:gdLst/>
              <a:ahLst/>
              <a:cxnLst/>
              <a:rect l="l" t="t" r="r" b="b"/>
              <a:pathLst>
                <a:path w="1158" h="987" extrusionOk="0">
                  <a:moveTo>
                    <a:pt x="663" y="0"/>
                  </a:moveTo>
                  <a:cubicBezTo>
                    <a:pt x="221" y="0"/>
                    <a:pt x="1" y="528"/>
                    <a:pt x="313" y="840"/>
                  </a:cubicBezTo>
                  <a:cubicBezTo>
                    <a:pt x="414" y="941"/>
                    <a:pt x="538" y="986"/>
                    <a:pt x="659" y="986"/>
                  </a:cubicBezTo>
                  <a:cubicBezTo>
                    <a:pt x="914" y="986"/>
                    <a:pt x="1157" y="789"/>
                    <a:pt x="1157" y="490"/>
                  </a:cubicBezTo>
                  <a:cubicBezTo>
                    <a:pt x="1157" y="221"/>
                    <a:pt x="937" y="0"/>
                    <a:pt x="663" y="0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1521115" y="4506132"/>
              <a:ext cx="30342" cy="25993"/>
            </a:xfrm>
            <a:custGeom>
              <a:avLst/>
              <a:gdLst/>
              <a:ahLst/>
              <a:cxnLst/>
              <a:rect l="l" t="t" r="r" b="b"/>
              <a:pathLst>
                <a:path w="1158" h="992" extrusionOk="0">
                  <a:moveTo>
                    <a:pt x="663" y="1"/>
                  </a:moveTo>
                  <a:cubicBezTo>
                    <a:pt x="221" y="1"/>
                    <a:pt x="1" y="534"/>
                    <a:pt x="313" y="846"/>
                  </a:cubicBezTo>
                  <a:cubicBezTo>
                    <a:pt x="414" y="947"/>
                    <a:pt x="538" y="992"/>
                    <a:pt x="659" y="992"/>
                  </a:cubicBezTo>
                  <a:cubicBezTo>
                    <a:pt x="914" y="992"/>
                    <a:pt x="1157" y="794"/>
                    <a:pt x="1157" y="495"/>
                  </a:cubicBezTo>
                  <a:cubicBezTo>
                    <a:pt x="1157" y="222"/>
                    <a:pt x="937" y="1"/>
                    <a:pt x="663" y="1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527797" y="4319728"/>
              <a:ext cx="144271" cy="30971"/>
            </a:xfrm>
            <a:custGeom>
              <a:avLst/>
              <a:gdLst/>
              <a:ahLst/>
              <a:cxnLst/>
              <a:rect l="l" t="t" r="r" b="b"/>
              <a:pathLst>
                <a:path w="5506" h="1182" extrusionOk="0">
                  <a:moveTo>
                    <a:pt x="0" y="1"/>
                  </a:moveTo>
                  <a:lnTo>
                    <a:pt x="0" y="1182"/>
                  </a:lnTo>
                  <a:lnTo>
                    <a:pt x="5506" y="1182"/>
                  </a:lnTo>
                  <a:lnTo>
                    <a:pt x="5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1489934" y="4468401"/>
              <a:ext cx="28141" cy="28299"/>
            </a:xfrm>
            <a:custGeom>
              <a:avLst/>
              <a:gdLst/>
              <a:ahLst/>
              <a:cxnLst/>
              <a:rect l="l" t="t" r="r" b="b"/>
              <a:pathLst>
                <a:path w="1074" h="1080" extrusionOk="0">
                  <a:moveTo>
                    <a:pt x="706" y="1"/>
                  </a:moveTo>
                  <a:lnTo>
                    <a:pt x="0" y="630"/>
                  </a:lnTo>
                  <a:lnTo>
                    <a:pt x="874" y="1066"/>
                  </a:lnTo>
                  <a:cubicBezTo>
                    <a:pt x="892" y="1075"/>
                    <a:pt x="911" y="1079"/>
                    <a:pt x="929" y="1079"/>
                  </a:cubicBezTo>
                  <a:cubicBezTo>
                    <a:pt x="1008" y="1079"/>
                    <a:pt x="1073" y="1000"/>
                    <a:pt x="1042" y="918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rgbClr val="F1C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1391072" y="4359031"/>
              <a:ext cx="118383" cy="126191"/>
            </a:xfrm>
            <a:custGeom>
              <a:avLst/>
              <a:gdLst/>
              <a:ahLst/>
              <a:cxnLst/>
              <a:rect l="l" t="t" r="r" b="b"/>
              <a:pathLst>
                <a:path w="4518" h="4816" extrusionOk="0">
                  <a:moveTo>
                    <a:pt x="782" y="1"/>
                  </a:moveTo>
                  <a:cubicBezTo>
                    <a:pt x="734" y="1"/>
                    <a:pt x="686" y="18"/>
                    <a:pt x="648" y="51"/>
                  </a:cubicBezTo>
                  <a:lnTo>
                    <a:pt x="87" y="555"/>
                  </a:lnTo>
                  <a:cubicBezTo>
                    <a:pt x="5" y="627"/>
                    <a:pt x="0" y="752"/>
                    <a:pt x="72" y="839"/>
                  </a:cubicBezTo>
                  <a:lnTo>
                    <a:pt x="3586" y="4751"/>
                  </a:lnTo>
                  <a:cubicBezTo>
                    <a:pt x="3624" y="4794"/>
                    <a:pt x="3679" y="4816"/>
                    <a:pt x="3734" y="4816"/>
                  </a:cubicBezTo>
                  <a:cubicBezTo>
                    <a:pt x="3782" y="4816"/>
                    <a:pt x="3831" y="4799"/>
                    <a:pt x="3869" y="4765"/>
                  </a:cubicBezTo>
                  <a:lnTo>
                    <a:pt x="4426" y="4261"/>
                  </a:lnTo>
                  <a:cubicBezTo>
                    <a:pt x="4512" y="4189"/>
                    <a:pt x="4517" y="4059"/>
                    <a:pt x="4445" y="3978"/>
                  </a:cubicBezTo>
                  <a:lnTo>
                    <a:pt x="931" y="66"/>
                  </a:lnTo>
                  <a:cubicBezTo>
                    <a:pt x="891" y="22"/>
                    <a:pt x="836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391072" y="4366892"/>
              <a:ext cx="108688" cy="118330"/>
            </a:xfrm>
            <a:custGeom>
              <a:avLst/>
              <a:gdLst/>
              <a:ahLst/>
              <a:cxnLst/>
              <a:rect l="l" t="t" r="r" b="b"/>
              <a:pathLst>
                <a:path w="4148" h="4516" extrusionOk="0">
                  <a:moveTo>
                    <a:pt x="365" y="1"/>
                  </a:moveTo>
                  <a:lnTo>
                    <a:pt x="87" y="255"/>
                  </a:lnTo>
                  <a:cubicBezTo>
                    <a:pt x="5" y="327"/>
                    <a:pt x="0" y="452"/>
                    <a:pt x="72" y="539"/>
                  </a:cubicBezTo>
                  <a:lnTo>
                    <a:pt x="3586" y="4451"/>
                  </a:lnTo>
                  <a:cubicBezTo>
                    <a:pt x="3624" y="4494"/>
                    <a:pt x="3679" y="4516"/>
                    <a:pt x="3734" y="4516"/>
                  </a:cubicBezTo>
                  <a:cubicBezTo>
                    <a:pt x="3782" y="4516"/>
                    <a:pt x="3831" y="4499"/>
                    <a:pt x="3869" y="4465"/>
                  </a:cubicBezTo>
                  <a:lnTo>
                    <a:pt x="4148" y="421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391072" y="4359058"/>
              <a:ext cx="34351" cy="33015"/>
            </a:xfrm>
            <a:custGeom>
              <a:avLst/>
              <a:gdLst/>
              <a:ahLst/>
              <a:cxnLst/>
              <a:rect l="l" t="t" r="r" b="b"/>
              <a:pathLst>
                <a:path w="1311" h="1260" extrusionOk="0">
                  <a:moveTo>
                    <a:pt x="783" y="1"/>
                  </a:moveTo>
                  <a:cubicBezTo>
                    <a:pt x="735" y="1"/>
                    <a:pt x="687" y="19"/>
                    <a:pt x="648" y="55"/>
                  </a:cubicBezTo>
                  <a:lnTo>
                    <a:pt x="87" y="554"/>
                  </a:lnTo>
                  <a:cubicBezTo>
                    <a:pt x="5" y="631"/>
                    <a:pt x="0" y="756"/>
                    <a:pt x="72" y="838"/>
                  </a:cubicBezTo>
                  <a:lnTo>
                    <a:pt x="451" y="1260"/>
                  </a:lnTo>
                  <a:lnTo>
                    <a:pt x="1311" y="492"/>
                  </a:lnTo>
                  <a:lnTo>
                    <a:pt x="931" y="69"/>
                  </a:lnTo>
                  <a:cubicBezTo>
                    <a:pt x="891" y="24"/>
                    <a:pt x="837" y="1"/>
                    <a:pt x="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384913" y="4280607"/>
              <a:ext cx="330440" cy="364791"/>
            </a:xfrm>
            <a:custGeom>
              <a:avLst/>
              <a:gdLst/>
              <a:ahLst/>
              <a:cxnLst/>
              <a:rect l="l" t="t" r="r" b="b"/>
              <a:pathLst>
                <a:path w="12611" h="13922" extrusionOk="0">
                  <a:moveTo>
                    <a:pt x="1014" y="3203"/>
                  </a:moveTo>
                  <a:lnTo>
                    <a:pt x="1254" y="3472"/>
                  </a:lnTo>
                  <a:lnTo>
                    <a:pt x="697" y="3966"/>
                  </a:lnTo>
                  <a:lnTo>
                    <a:pt x="457" y="3697"/>
                  </a:lnTo>
                  <a:lnTo>
                    <a:pt x="1014" y="3203"/>
                  </a:lnTo>
                  <a:close/>
                  <a:moveTo>
                    <a:pt x="1522" y="3774"/>
                  </a:moveTo>
                  <a:lnTo>
                    <a:pt x="4518" y="7105"/>
                  </a:lnTo>
                  <a:lnTo>
                    <a:pt x="4393" y="7220"/>
                  </a:lnTo>
                  <a:lnTo>
                    <a:pt x="1398" y="3884"/>
                  </a:lnTo>
                  <a:lnTo>
                    <a:pt x="1522" y="3774"/>
                  </a:lnTo>
                  <a:close/>
                  <a:moveTo>
                    <a:pt x="1095" y="4158"/>
                  </a:moveTo>
                  <a:lnTo>
                    <a:pt x="4091" y="7494"/>
                  </a:lnTo>
                  <a:lnTo>
                    <a:pt x="3966" y="7605"/>
                  </a:lnTo>
                  <a:lnTo>
                    <a:pt x="970" y="4273"/>
                  </a:lnTo>
                  <a:lnTo>
                    <a:pt x="1095" y="4158"/>
                  </a:lnTo>
                  <a:close/>
                  <a:moveTo>
                    <a:pt x="4633" y="7552"/>
                  </a:moveTo>
                  <a:lnTo>
                    <a:pt x="4782" y="7955"/>
                  </a:lnTo>
                  <a:lnTo>
                    <a:pt x="4398" y="7763"/>
                  </a:lnTo>
                  <a:lnTo>
                    <a:pt x="4633" y="7552"/>
                  </a:lnTo>
                  <a:close/>
                  <a:moveTo>
                    <a:pt x="4278" y="1"/>
                  </a:moveTo>
                  <a:cubicBezTo>
                    <a:pt x="4014" y="1"/>
                    <a:pt x="3798" y="212"/>
                    <a:pt x="3798" y="476"/>
                  </a:cubicBezTo>
                  <a:lnTo>
                    <a:pt x="3798" y="5694"/>
                  </a:lnTo>
                  <a:lnTo>
                    <a:pt x="1311" y="2924"/>
                  </a:lnTo>
                  <a:cubicBezTo>
                    <a:pt x="1231" y="2834"/>
                    <a:pt x="1121" y="2788"/>
                    <a:pt x="1009" y="2788"/>
                  </a:cubicBezTo>
                  <a:cubicBezTo>
                    <a:pt x="914" y="2788"/>
                    <a:pt x="818" y="2822"/>
                    <a:pt x="740" y="2891"/>
                  </a:cubicBezTo>
                  <a:lnTo>
                    <a:pt x="183" y="3395"/>
                  </a:lnTo>
                  <a:cubicBezTo>
                    <a:pt x="15" y="3544"/>
                    <a:pt x="1" y="3798"/>
                    <a:pt x="150" y="3966"/>
                  </a:cubicBezTo>
                  <a:lnTo>
                    <a:pt x="3663" y="7878"/>
                  </a:lnTo>
                  <a:cubicBezTo>
                    <a:pt x="3702" y="7917"/>
                    <a:pt x="3750" y="7950"/>
                    <a:pt x="3798" y="7974"/>
                  </a:cubicBezTo>
                  <a:lnTo>
                    <a:pt x="3798" y="11123"/>
                  </a:lnTo>
                  <a:lnTo>
                    <a:pt x="3006" y="11123"/>
                  </a:lnTo>
                  <a:cubicBezTo>
                    <a:pt x="2737" y="11123"/>
                    <a:pt x="2737" y="11531"/>
                    <a:pt x="3006" y="11531"/>
                  </a:cubicBezTo>
                  <a:lnTo>
                    <a:pt x="8627" y="11531"/>
                  </a:lnTo>
                  <a:cubicBezTo>
                    <a:pt x="8665" y="11531"/>
                    <a:pt x="8694" y="11560"/>
                    <a:pt x="8694" y="11598"/>
                  </a:cubicBezTo>
                  <a:lnTo>
                    <a:pt x="8694" y="12021"/>
                  </a:lnTo>
                  <a:cubicBezTo>
                    <a:pt x="8694" y="12602"/>
                    <a:pt x="8963" y="13154"/>
                    <a:pt x="9424" y="13514"/>
                  </a:cubicBezTo>
                  <a:lnTo>
                    <a:pt x="2199" y="13514"/>
                  </a:lnTo>
                  <a:cubicBezTo>
                    <a:pt x="1374" y="13509"/>
                    <a:pt x="706" y="12842"/>
                    <a:pt x="706" y="12021"/>
                  </a:cubicBezTo>
                  <a:lnTo>
                    <a:pt x="706" y="11598"/>
                  </a:lnTo>
                  <a:cubicBezTo>
                    <a:pt x="706" y="11560"/>
                    <a:pt x="735" y="11531"/>
                    <a:pt x="774" y="11531"/>
                  </a:cubicBezTo>
                  <a:lnTo>
                    <a:pt x="2118" y="11531"/>
                  </a:lnTo>
                  <a:cubicBezTo>
                    <a:pt x="2391" y="11531"/>
                    <a:pt x="2391" y="11123"/>
                    <a:pt x="2118" y="11123"/>
                  </a:cubicBezTo>
                  <a:lnTo>
                    <a:pt x="774" y="11123"/>
                  </a:lnTo>
                  <a:cubicBezTo>
                    <a:pt x="510" y="11123"/>
                    <a:pt x="298" y="11334"/>
                    <a:pt x="298" y="11598"/>
                  </a:cubicBezTo>
                  <a:lnTo>
                    <a:pt x="298" y="12021"/>
                  </a:lnTo>
                  <a:cubicBezTo>
                    <a:pt x="294" y="13067"/>
                    <a:pt x="1148" y="13922"/>
                    <a:pt x="2199" y="13922"/>
                  </a:cubicBezTo>
                  <a:lnTo>
                    <a:pt x="10705" y="13922"/>
                  </a:lnTo>
                  <a:cubicBezTo>
                    <a:pt x="11757" y="13922"/>
                    <a:pt x="12606" y="13072"/>
                    <a:pt x="12606" y="12021"/>
                  </a:cubicBezTo>
                  <a:lnTo>
                    <a:pt x="12606" y="6472"/>
                  </a:lnTo>
                  <a:cubicBezTo>
                    <a:pt x="12606" y="6335"/>
                    <a:pt x="12504" y="6266"/>
                    <a:pt x="12402" y="6266"/>
                  </a:cubicBezTo>
                  <a:cubicBezTo>
                    <a:pt x="12300" y="6266"/>
                    <a:pt x="12198" y="6335"/>
                    <a:pt x="12198" y="6472"/>
                  </a:cubicBezTo>
                  <a:lnTo>
                    <a:pt x="12198" y="12021"/>
                  </a:lnTo>
                  <a:cubicBezTo>
                    <a:pt x="12198" y="12846"/>
                    <a:pt x="11531" y="13514"/>
                    <a:pt x="10705" y="13514"/>
                  </a:cubicBezTo>
                  <a:lnTo>
                    <a:pt x="10600" y="13514"/>
                  </a:lnTo>
                  <a:cubicBezTo>
                    <a:pt x="9774" y="13514"/>
                    <a:pt x="9107" y="12846"/>
                    <a:pt x="9102" y="12021"/>
                  </a:cubicBezTo>
                  <a:lnTo>
                    <a:pt x="9102" y="11598"/>
                  </a:lnTo>
                  <a:cubicBezTo>
                    <a:pt x="9102" y="11339"/>
                    <a:pt x="8891" y="11123"/>
                    <a:pt x="8627" y="11123"/>
                  </a:cubicBezTo>
                  <a:lnTo>
                    <a:pt x="4206" y="11123"/>
                  </a:lnTo>
                  <a:lnTo>
                    <a:pt x="4206" y="8123"/>
                  </a:lnTo>
                  <a:lnTo>
                    <a:pt x="4791" y="8411"/>
                  </a:lnTo>
                  <a:cubicBezTo>
                    <a:pt x="4840" y="8436"/>
                    <a:pt x="4890" y="8448"/>
                    <a:pt x="4938" y="8448"/>
                  </a:cubicBezTo>
                  <a:cubicBezTo>
                    <a:pt x="5145" y="8448"/>
                    <a:pt x="5320" y="8235"/>
                    <a:pt x="5238" y="8013"/>
                  </a:cubicBezTo>
                  <a:lnTo>
                    <a:pt x="4926" y="7168"/>
                  </a:lnTo>
                  <a:cubicBezTo>
                    <a:pt x="4926" y="7153"/>
                    <a:pt x="4926" y="7139"/>
                    <a:pt x="4931" y="7129"/>
                  </a:cubicBezTo>
                  <a:cubicBezTo>
                    <a:pt x="4935" y="7019"/>
                    <a:pt x="4897" y="6913"/>
                    <a:pt x="4825" y="6836"/>
                  </a:cubicBezTo>
                  <a:lnTo>
                    <a:pt x="4206" y="6145"/>
                  </a:lnTo>
                  <a:lnTo>
                    <a:pt x="4206" y="481"/>
                  </a:lnTo>
                  <a:cubicBezTo>
                    <a:pt x="4206" y="443"/>
                    <a:pt x="4235" y="414"/>
                    <a:pt x="4273" y="414"/>
                  </a:cubicBezTo>
                  <a:lnTo>
                    <a:pt x="12131" y="414"/>
                  </a:lnTo>
                  <a:cubicBezTo>
                    <a:pt x="12169" y="414"/>
                    <a:pt x="12198" y="443"/>
                    <a:pt x="12198" y="481"/>
                  </a:cubicBezTo>
                  <a:lnTo>
                    <a:pt x="12198" y="3140"/>
                  </a:lnTo>
                  <a:cubicBezTo>
                    <a:pt x="12198" y="3277"/>
                    <a:pt x="12300" y="3346"/>
                    <a:pt x="12402" y="3346"/>
                  </a:cubicBezTo>
                  <a:cubicBezTo>
                    <a:pt x="12504" y="3346"/>
                    <a:pt x="12606" y="3277"/>
                    <a:pt x="12606" y="3140"/>
                  </a:cubicBezTo>
                  <a:lnTo>
                    <a:pt x="12606" y="481"/>
                  </a:lnTo>
                  <a:cubicBezTo>
                    <a:pt x="12611" y="217"/>
                    <a:pt x="12395" y="1"/>
                    <a:pt x="1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704638" y="4380727"/>
              <a:ext cx="10717" cy="51567"/>
            </a:xfrm>
            <a:custGeom>
              <a:avLst/>
              <a:gdLst/>
              <a:ahLst/>
              <a:cxnLst/>
              <a:rect l="l" t="t" r="r" b="b"/>
              <a:pathLst>
                <a:path w="409" h="1968" extrusionOk="0">
                  <a:moveTo>
                    <a:pt x="207" y="1"/>
                  </a:moveTo>
                  <a:cubicBezTo>
                    <a:pt x="91" y="1"/>
                    <a:pt x="0" y="92"/>
                    <a:pt x="0" y="203"/>
                  </a:cubicBezTo>
                  <a:lnTo>
                    <a:pt x="0" y="1763"/>
                  </a:lnTo>
                  <a:cubicBezTo>
                    <a:pt x="0" y="1899"/>
                    <a:pt x="102" y="1968"/>
                    <a:pt x="204" y="1968"/>
                  </a:cubicBezTo>
                  <a:cubicBezTo>
                    <a:pt x="306" y="1968"/>
                    <a:pt x="408" y="1899"/>
                    <a:pt x="408" y="1763"/>
                  </a:cubicBezTo>
                  <a:lnTo>
                    <a:pt x="408" y="203"/>
                  </a:lnTo>
                  <a:cubicBezTo>
                    <a:pt x="408" y="92"/>
                    <a:pt x="317" y="1"/>
                    <a:pt x="2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514067" y="4387907"/>
              <a:ext cx="42789" cy="36683"/>
            </a:xfrm>
            <a:custGeom>
              <a:avLst/>
              <a:gdLst/>
              <a:ahLst/>
              <a:cxnLst/>
              <a:rect l="l" t="t" r="r" b="b"/>
              <a:pathLst>
                <a:path w="1633" h="1400" extrusionOk="0">
                  <a:moveTo>
                    <a:pt x="928" y="410"/>
                  </a:moveTo>
                  <a:cubicBezTo>
                    <a:pt x="1077" y="410"/>
                    <a:pt x="1220" y="526"/>
                    <a:pt x="1220" y="701"/>
                  </a:cubicBezTo>
                  <a:cubicBezTo>
                    <a:pt x="1220" y="860"/>
                    <a:pt x="1090" y="989"/>
                    <a:pt x="932" y="989"/>
                  </a:cubicBezTo>
                  <a:cubicBezTo>
                    <a:pt x="673" y="989"/>
                    <a:pt x="543" y="677"/>
                    <a:pt x="726" y="495"/>
                  </a:cubicBezTo>
                  <a:cubicBezTo>
                    <a:pt x="784" y="436"/>
                    <a:pt x="857" y="410"/>
                    <a:pt x="928" y="410"/>
                  </a:cubicBezTo>
                  <a:close/>
                  <a:moveTo>
                    <a:pt x="932" y="1"/>
                  </a:moveTo>
                  <a:cubicBezTo>
                    <a:pt x="308" y="5"/>
                    <a:pt x="1" y="754"/>
                    <a:pt x="438" y="1196"/>
                  </a:cubicBezTo>
                  <a:cubicBezTo>
                    <a:pt x="580" y="1337"/>
                    <a:pt x="755" y="1400"/>
                    <a:pt x="926" y="1400"/>
                  </a:cubicBezTo>
                  <a:cubicBezTo>
                    <a:pt x="1287" y="1400"/>
                    <a:pt x="1633" y="1121"/>
                    <a:pt x="1633" y="701"/>
                  </a:cubicBezTo>
                  <a:cubicBezTo>
                    <a:pt x="1628" y="313"/>
                    <a:pt x="1316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565633" y="4402003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273" y="408"/>
                  </a:lnTo>
                  <a:cubicBezTo>
                    <a:pt x="1547" y="408"/>
                    <a:pt x="1547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565764" y="4414816"/>
              <a:ext cx="105439" cy="10717"/>
            </a:xfrm>
            <a:custGeom>
              <a:avLst/>
              <a:gdLst/>
              <a:ahLst/>
              <a:cxnLst/>
              <a:rect l="l" t="t" r="r" b="b"/>
              <a:pathLst>
                <a:path w="4024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3754" y="409"/>
                  </a:lnTo>
                  <a:cubicBezTo>
                    <a:pt x="4023" y="409"/>
                    <a:pt x="4023" y="1"/>
                    <a:pt x="3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1565633" y="4386911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0"/>
                  </a:moveTo>
                  <a:cubicBezTo>
                    <a:pt x="2" y="5"/>
                    <a:pt x="1" y="408"/>
                    <a:pt x="270" y="408"/>
                  </a:cubicBezTo>
                  <a:cubicBezTo>
                    <a:pt x="271" y="408"/>
                    <a:pt x="273" y="408"/>
                    <a:pt x="274" y="408"/>
                  </a:cubicBezTo>
                  <a:cubicBezTo>
                    <a:pt x="548" y="408"/>
                    <a:pt x="548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1514067" y="4444373"/>
              <a:ext cx="42789" cy="36657"/>
            </a:xfrm>
            <a:custGeom>
              <a:avLst/>
              <a:gdLst/>
              <a:ahLst/>
              <a:cxnLst/>
              <a:rect l="l" t="t" r="r" b="b"/>
              <a:pathLst>
                <a:path w="1633" h="1399" extrusionOk="0">
                  <a:moveTo>
                    <a:pt x="929" y="410"/>
                  </a:moveTo>
                  <a:cubicBezTo>
                    <a:pt x="1077" y="410"/>
                    <a:pt x="1220" y="525"/>
                    <a:pt x="1220" y="697"/>
                  </a:cubicBezTo>
                  <a:cubicBezTo>
                    <a:pt x="1220" y="860"/>
                    <a:pt x="1090" y="990"/>
                    <a:pt x="932" y="990"/>
                  </a:cubicBezTo>
                  <a:cubicBezTo>
                    <a:pt x="673" y="990"/>
                    <a:pt x="543" y="678"/>
                    <a:pt x="726" y="495"/>
                  </a:cubicBezTo>
                  <a:cubicBezTo>
                    <a:pt x="785" y="436"/>
                    <a:pt x="857" y="410"/>
                    <a:pt x="929" y="410"/>
                  </a:cubicBezTo>
                  <a:close/>
                  <a:moveTo>
                    <a:pt x="932" y="1"/>
                  </a:moveTo>
                  <a:cubicBezTo>
                    <a:pt x="308" y="1"/>
                    <a:pt x="1" y="754"/>
                    <a:pt x="438" y="1191"/>
                  </a:cubicBezTo>
                  <a:cubicBezTo>
                    <a:pt x="581" y="1334"/>
                    <a:pt x="756" y="1398"/>
                    <a:pt x="927" y="1398"/>
                  </a:cubicBezTo>
                  <a:cubicBezTo>
                    <a:pt x="1286" y="1398"/>
                    <a:pt x="1630" y="1119"/>
                    <a:pt x="1633" y="697"/>
                  </a:cubicBezTo>
                  <a:cubicBezTo>
                    <a:pt x="1628" y="313"/>
                    <a:pt x="1316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1565633" y="4458470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273" y="408"/>
                  </a:lnTo>
                  <a:cubicBezTo>
                    <a:pt x="1547" y="408"/>
                    <a:pt x="1547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1565764" y="4471309"/>
              <a:ext cx="105439" cy="10717"/>
            </a:xfrm>
            <a:custGeom>
              <a:avLst/>
              <a:gdLst/>
              <a:ahLst/>
              <a:cxnLst/>
              <a:rect l="l" t="t" r="r" b="b"/>
              <a:pathLst>
                <a:path w="4024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754" y="408"/>
                  </a:lnTo>
                  <a:cubicBezTo>
                    <a:pt x="4023" y="408"/>
                    <a:pt x="4023" y="0"/>
                    <a:pt x="3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1565633" y="4443377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cubicBezTo>
                    <a:pt x="548" y="408"/>
                    <a:pt x="548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1514067" y="4500866"/>
              <a:ext cx="42789" cy="36552"/>
            </a:xfrm>
            <a:custGeom>
              <a:avLst/>
              <a:gdLst/>
              <a:ahLst/>
              <a:cxnLst/>
              <a:rect l="l" t="t" r="r" b="b"/>
              <a:pathLst>
                <a:path w="1633" h="1395" extrusionOk="0">
                  <a:moveTo>
                    <a:pt x="928" y="405"/>
                  </a:moveTo>
                  <a:cubicBezTo>
                    <a:pt x="1077" y="405"/>
                    <a:pt x="1220" y="521"/>
                    <a:pt x="1220" y="696"/>
                  </a:cubicBezTo>
                  <a:cubicBezTo>
                    <a:pt x="1220" y="855"/>
                    <a:pt x="1090" y="984"/>
                    <a:pt x="932" y="984"/>
                  </a:cubicBezTo>
                  <a:lnTo>
                    <a:pt x="932" y="989"/>
                  </a:lnTo>
                  <a:cubicBezTo>
                    <a:pt x="673" y="989"/>
                    <a:pt x="543" y="672"/>
                    <a:pt x="726" y="490"/>
                  </a:cubicBezTo>
                  <a:cubicBezTo>
                    <a:pt x="784" y="431"/>
                    <a:pt x="857" y="405"/>
                    <a:pt x="928" y="405"/>
                  </a:cubicBezTo>
                  <a:close/>
                  <a:moveTo>
                    <a:pt x="932" y="0"/>
                  </a:moveTo>
                  <a:cubicBezTo>
                    <a:pt x="308" y="0"/>
                    <a:pt x="1" y="754"/>
                    <a:pt x="438" y="1191"/>
                  </a:cubicBezTo>
                  <a:cubicBezTo>
                    <a:pt x="580" y="1331"/>
                    <a:pt x="755" y="1394"/>
                    <a:pt x="926" y="1394"/>
                  </a:cubicBezTo>
                  <a:cubicBezTo>
                    <a:pt x="1287" y="1394"/>
                    <a:pt x="1633" y="1116"/>
                    <a:pt x="1633" y="696"/>
                  </a:cubicBezTo>
                  <a:cubicBezTo>
                    <a:pt x="1628" y="312"/>
                    <a:pt x="131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1565633" y="4514936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273" y="409"/>
                  </a:lnTo>
                  <a:cubicBezTo>
                    <a:pt x="1547" y="409"/>
                    <a:pt x="1547" y="1"/>
                    <a:pt x="1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1565633" y="4527775"/>
              <a:ext cx="105570" cy="10717"/>
            </a:xfrm>
            <a:custGeom>
              <a:avLst/>
              <a:gdLst/>
              <a:ahLst/>
              <a:cxnLst/>
              <a:rect l="l" t="t" r="r" b="b"/>
              <a:pathLst>
                <a:path w="402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755" y="408"/>
                  </a:lnTo>
                  <a:cubicBezTo>
                    <a:pt x="4028" y="408"/>
                    <a:pt x="4028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1565633" y="4499844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cubicBezTo>
                    <a:pt x="548" y="409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1522504" y="4314330"/>
              <a:ext cx="154988" cy="41793"/>
            </a:xfrm>
            <a:custGeom>
              <a:avLst/>
              <a:gdLst/>
              <a:ahLst/>
              <a:cxnLst/>
              <a:rect l="l" t="t" r="r" b="b"/>
              <a:pathLst>
                <a:path w="5915" h="1595" extrusionOk="0">
                  <a:moveTo>
                    <a:pt x="5506" y="408"/>
                  </a:moveTo>
                  <a:lnTo>
                    <a:pt x="5506" y="1186"/>
                  </a:lnTo>
                  <a:lnTo>
                    <a:pt x="408" y="1186"/>
                  </a:lnTo>
                  <a:lnTo>
                    <a:pt x="408" y="408"/>
                  </a:lnTo>
                  <a:close/>
                  <a:moveTo>
                    <a:pt x="202" y="0"/>
                  </a:moveTo>
                  <a:cubicBezTo>
                    <a:pt x="92" y="0"/>
                    <a:pt x="0" y="92"/>
                    <a:pt x="0" y="207"/>
                  </a:cubicBezTo>
                  <a:lnTo>
                    <a:pt x="0" y="1388"/>
                  </a:lnTo>
                  <a:cubicBezTo>
                    <a:pt x="0" y="1498"/>
                    <a:pt x="92" y="1594"/>
                    <a:pt x="202" y="1594"/>
                  </a:cubicBezTo>
                  <a:lnTo>
                    <a:pt x="5708" y="1594"/>
                  </a:lnTo>
                  <a:cubicBezTo>
                    <a:pt x="5818" y="1594"/>
                    <a:pt x="5914" y="1498"/>
                    <a:pt x="5914" y="1388"/>
                  </a:cubicBezTo>
                  <a:lnTo>
                    <a:pt x="5914" y="207"/>
                  </a:lnTo>
                  <a:cubicBezTo>
                    <a:pt x="5914" y="92"/>
                    <a:pt x="5818" y="0"/>
                    <a:pt x="5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24"/>
          <p:cNvGrpSpPr/>
          <p:nvPr/>
        </p:nvGrpSpPr>
        <p:grpSpPr>
          <a:xfrm>
            <a:off x="4393366" y="946744"/>
            <a:ext cx="357267" cy="460325"/>
            <a:chOff x="3125755" y="3381504"/>
            <a:chExt cx="278115" cy="358341"/>
          </a:xfrm>
        </p:grpSpPr>
        <p:sp>
          <p:nvSpPr>
            <p:cNvPr id="705" name="Google Shape;705;p24"/>
            <p:cNvSpPr/>
            <p:nvPr/>
          </p:nvSpPr>
          <p:spPr>
            <a:xfrm>
              <a:off x="3190670" y="3505775"/>
              <a:ext cx="149859" cy="173298"/>
            </a:xfrm>
            <a:custGeom>
              <a:avLst/>
              <a:gdLst/>
              <a:ahLst/>
              <a:cxnLst/>
              <a:rect l="l" t="t" r="r" b="b"/>
              <a:pathLst>
                <a:path w="5716" h="6610" extrusionOk="0">
                  <a:moveTo>
                    <a:pt x="2858" y="0"/>
                  </a:moveTo>
                  <a:cubicBezTo>
                    <a:pt x="1279" y="0"/>
                    <a:pt x="1" y="1279"/>
                    <a:pt x="1" y="2858"/>
                  </a:cubicBezTo>
                  <a:lnTo>
                    <a:pt x="1" y="6610"/>
                  </a:lnTo>
                  <a:lnTo>
                    <a:pt x="5716" y="6610"/>
                  </a:lnTo>
                  <a:lnTo>
                    <a:pt x="5716" y="2858"/>
                  </a:lnTo>
                  <a:cubicBezTo>
                    <a:pt x="5716" y="1279"/>
                    <a:pt x="4437" y="0"/>
                    <a:pt x="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3190670" y="3505775"/>
              <a:ext cx="90713" cy="173219"/>
            </a:xfrm>
            <a:custGeom>
              <a:avLst/>
              <a:gdLst/>
              <a:ahLst/>
              <a:cxnLst/>
              <a:rect l="l" t="t" r="r" b="b"/>
              <a:pathLst>
                <a:path w="3460" h="6607" extrusionOk="0">
                  <a:moveTo>
                    <a:pt x="2858" y="0"/>
                  </a:moveTo>
                  <a:cubicBezTo>
                    <a:pt x="1279" y="0"/>
                    <a:pt x="1" y="1279"/>
                    <a:pt x="1" y="2858"/>
                  </a:cubicBezTo>
                  <a:lnTo>
                    <a:pt x="1" y="6606"/>
                  </a:lnTo>
                  <a:lnTo>
                    <a:pt x="1199" y="6606"/>
                  </a:lnTo>
                  <a:lnTo>
                    <a:pt x="1199" y="2858"/>
                  </a:lnTo>
                  <a:cubicBezTo>
                    <a:pt x="1199" y="1511"/>
                    <a:pt x="2141" y="344"/>
                    <a:pt x="3459" y="62"/>
                  </a:cubicBezTo>
                  <a:cubicBezTo>
                    <a:pt x="3260" y="18"/>
                    <a:pt x="3061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3253828" y="3633952"/>
              <a:ext cx="21944" cy="45042"/>
            </a:xfrm>
            <a:custGeom>
              <a:avLst/>
              <a:gdLst/>
              <a:ahLst/>
              <a:cxnLst/>
              <a:rect l="l" t="t" r="r" b="b"/>
              <a:pathLst>
                <a:path w="837" h="1718" extrusionOk="0">
                  <a:moveTo>
                    <a:pt x="0" y="1"/>
                  </a:moveTo>
                  <a:lnTo>
                    <a:pt x="0" y="1717"/>
                  </a:lnTo>
                  <a:lnTo>
                    <a:pt x="837" y="1717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3175962" y="3667957"/>
              <a:ext cx="179301" cy="34764"/>
            </a:xfrm>
            <a:custGeom>
              <a:avLst/>
              <a:gdLst/>
              <a:ahLst/>
              <a:cxnLst/>
              <a:rect l="l" t="t" r="r" b="b"/>
              <a:pathLst>
                <a:path w="6839" h="1326" extrusionOk="0">
                  <a:moveTo>
                    <a:pt x="0" y="0"/>
                  </a:moveTo>
                  <a:lnTo>
                    <a:pt x="0" y="1326"/>
                  </a:lnTo>
                  <a:lnTo>
                    <a:pt x="6838" y="1326"/>
                  </a:lnTo>
                  <a:lnTo>
                    <a:pt x="6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3175962" y="3667957"/>
              <a:ext cx="14734" cy="34764"/>
            </a:xfrm>
            <a:custGeom>
              <a:avLst/>
              <a:gdLst/>
              <a:ahLst/>
              <a:cxnLst/>
              <a:rect l="l" t="t" r="r" b="b"/>
              <a:pathLst>
                <a:path w="562" h="1326" extrusionOk="0">
                  <a:moveTo>
                    <a:pt x="0" y="0"/>
                  </a:moveTo>
                  <a:lnTo>
                    <a:pt x="0" y="1326"/>
                  </a:lnTo>
                  <a:lnTo>
                    <a:pt x="562" y="1326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3160467" y="3693492"/>
              <a:ext cx="210369" cy="41057"/>
            </a:xfrm>
            <a:custGeom>
              <a:avLst/>
              <a:gdLst/>
              <a:ahLst/>
              <a:cxnLst/>
              <a:rect l="l" t="t" r="r" b="b"/>
              <a:pathLst>
                <a:path w="8024" h="1566" extrusionOk="0">
                  <a:moveTo>
                    <a:pt x="1" y="1"/>
                  </a:moveTo>
                  <a:lnTo>
                    <a:pt x="1" y="1565"/>
                  </a:lnTo>
                  <a:lnTo>
                    <a:pt x="8023" y="1565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3160467" y="3693492"/>
              <a:ext cx="15521" cy="41057"/>
            </a:xfrm>
            <a:custGeom>
              <a:avLst/>
              <a:gdLst/>
              <a:ahLst/>
              <a:cxnLst/>
              <a:rect l="l" t="t" r="r" b="b"/>
              <a:pathLst>
                <a:path w="592" h="1566" extrusionOk="0">
                  <a:moveTo>
                    <a:pt x="1" y="1"/>
                  </a:moveTo>
                  <a:lnTo>
                    <a:pt x="1" y="1565"/>
                  </a:lnTo>
                  <a:lnTo>
                    <a:pt x="591" y="156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3238255" y="3592372"/>
              <a:ext cx="53195" cy="53195"/>
            </a:xfrm>
            <a:custGeom>
              <a:avLst/>
              <a:gdLst/>
              <a:ahLst/>
              <a:cxnLst/>
              <a:rect l="l" t="t" r="r" b="b"/>
              <a:pathLst>
                <a:path w="2029" h="2029" extrusionOk="0">
                  <a:moveTo>
                    <a:pt x="1014" y="0"/>
                  </a:moveTo>
                  <a:cubicBezTo>
                    <a:pt x="453" y="0"/>
                    <a:pt x="0" y="453"/>
                    <a:pt x="0" y="1014"/>
                  </a:cubicBezTo>
                  <a:cubicBezTo>
                    <a:pt x="0" y="1576"/>
                    <a:pt x="453" y="2029"/>
                    <a:pt x="1014" y="2029"/>
                  </a:cubicBezTo>
                  <a:cubicBezTo>
                    <a:pt x="1572" y="2029"/>
                    <a:pt x="2028" y="1576"/>
                    <a:pt x="2028" y="1014"/>
                  </a:cubicBezTo>
                  <a:cubicBezTo>
                    <a:pt x="2028" y="453"/>
                    <a:pt x="1572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3278158" y="3523524"/>
              <a:ext cx="46956" cy="47637"/>
            </a:xfrm>
            <a:custGeom>
              <a:avLst/>
              <a:gdLst/>
              <a:ahLst/>
              <a:cxnLst/>
              <a:rect l="l" t="t" r="r" b="b"/>
              <a:pathLst>
                <a:path w="1791" h="1817" extrusionOk="0">
                  <a:moveTo>
                    <a:pt x="289" y="0"/>
                  </a:moveTo>
                  <a:cubicBezTo>
                    <a:pt x="107" y="0"/>
                    <a:pt x="1" y="276"/>
                    <a:pt x="202" y="381"/>
                  </a:cubicBezTo>
                  <a:cubicBezTo>
                    <a:pt x="778" y="682"/>
                    <a:pt x="1187" y="1138"/>
                    <a:pt x="1361" y="1677"/>
                  </a:cubicBezTo>
                  <a:cubicBezTo>
                    <a:pt x="1392" y="1775"/>
                    <a:pt x="1467" y="1817"/>
                    <a:pt x="1543" y="1817"/>
                  </a:cubicBezTo>
                  <a:cubicBezTo>
                    <a:pt x="1665" y="1817"/>
                    <a:pt x="1790" y="1710"/>
                    <a:pt x="1741" y="1554"/>
                  </a:cubicBezTo>
                  <a:cubicBezTo>
                    <a:pt x="1535" y="917"/>
                    <a:pt x="1057" y="374"/>
                    <a:pt x="387" y="26"/>
                  </a:cubicBezTo>
                  <a:cubicBezTo>
                    <a:pt x="353" y="8"/>
                    <a:pt x="32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155172" y="3501502"/>
              <a:ext cx="220882" cy="238343"/>
            </a:xfrm>
            <a:custGeom>
              <a:avLst/>
              <a:gdLst/>
              <a:ahLst/>
              <a:cxnLst/>
              <a:rect l="l" t="t" r="r" b="b"/>
              <a:pathLst>
                <a:path w="8425" h="9091" extrusionOk="0">
                  <a:moveTo>
                    <a:pt x="3962" y="5672"/>
                  </a:moveTo>
                  <a:cubicBezTo>
                    <a:pt x="4035" y="5686"/>
                    <a:pt x="4111" y="5694"/>
                    <a:pt x="4183" y="5694"/>
                  </a:cubicBezTo>
                  <a:cubicBezTo>
                    <a:pt x="4256" y="5694"/>
                    <a:pt x="4328" y="5686"/>
                    <a:pt x="4401" y="5676"/>
                  </a:cubicBezTo>
                  <a:lnTo>
                    <a:pt x="4401" y="6150"/>
                  </a:lnTo>
                  <a:lnTo>
                    <a:pt x="3962" y="6150"/>
                  </a:lnTo>
                  <a:lnTo>
                    <a:pt x="3962" y="5672"/>
                  </a:lnTo>
                  <a:close/>
                  <a:moveTo>
                    <a:pt x="7432" y="6548"/>
                  </a:moveTo>
                  <a:lnTo>
                    <a:pt x="7432" y="7121"/>
                  </a:lnTo>
                  <a:lnTo>
                    <a:pt x="992" y="7121"/>
                  </a:lnTo>
                  <a:lnTo>
                    <a:pt x="996" y="6548"/>
                  </a:lnTo>
                  <a:close/>
                  <a:moveTo>
                    <a:pt x="4212" y="0"/>
                  </a:moveTo>
                  <a:cubicBezTo>
                    <a:pt x="2539" y="0"/>
                    <a:pt x="1177" y="1348"/>
                    <a:pt x="1155" y="3021"/>
                  </a:cubicBezTo>
                  <a:lnTo>
                    <a:pt x="1155" y="3329"/>
                  </a:lnTo>
                  <a:cubicBezTo>
                    <a:pt x="1155" y="3463"/>
                    <a:pt x="1255" y="3530"/>
                    <a:pt x="1355" y="3530"/>
                  </a:cubicBezTo>
                  <a:cubicBezTo>
                    <a:pt x="1454" y="3530"/>
                    <a:pt x="1554" y="3463"/>
                    <a:pt x="1554" y="3329"/>
                  </a:cubicBezTo>
                  <a:lnTo>
                    <a:pt x="1554" y="3021"/>
                  </a:lnTo>
                  <a:cubicBezTo>
                    <a:pt x="1554" y="1554"/>
                    <a:pt x="2745" y="363"/>
                    <a:pt x="4212" y="363"/>
                  </a:cubicBezTo>
                  <a:cubicBezTo>
                    <a:pt x="5683" y="363"/>
                    <a:pt x="6871" y="1554"/>
                    <a:pt x="6871" y="3021"/>
                  </a:cubicBezTo>
                  <a:lnTo>
                    <a:pt x="6871" y="6150"/>
                  </a:lnTo>
                  <a:lnTo>
                    <a:pt x="4803" y="6150"/>
                  </a:lnTo>
                  <a:lnTo>
                    <a:pt x="4803" y="5527"/>
                  </a:lnTo>
                  <a:cubicBezTo>
                    <a:pt x="5034" y="5386"/>
                    <a:pt x="5215" y="5176"/>
                    <a:pt x="5313" y="4922"/>
                  </a:cubicBezTo>
                  <a:cubicBezTo>
                    <a:pt x="5375" y="4764"/>
                    <a:pt x="5248" y="4647"/>
                    <a:pt x="5121" y="4647"/>
                  </a:cubicBezTo>
                  <a:cubicBezTo>
                    <a:pt x="5048" y="4647"/>
                    <a:pt x="4976" y="4686"/>
                    <a:pt x="4940" y="4777"/>
                  </a:cubicBezTo>
                  <a:cubicBezTo>
                    <a:pt x="4864" y="4969"/>
                    <a:pt x="4716" y="5129"/>
                    <a:pt x="4527" y="5219"/>
                  </a:cubicBezTo>
                  <a:lnTo>
                    <a:pt x="4516" y="5223"/>
                  </a:lnTo>
                  <a:cubicBezTo>
                    <a:pt x="4403" y="5274"/>
                    <a:pt x="4289" y="5297"/>
                    <a:pt x="4178" y="5297"/>
                  </a:cubicBezTo>
                  <a:cubicBezTo>
                    <a:pt x="3645" y="5297"/>
                    <a:pt x="3206" y="4755"/>
                    <a:pt x="3419" y="4191"/>
                  </a:cubicBezTo>
                  <a:cubicBezTo>
                    <a:pt x="3551" y="3842"/>
                    <a:pt x="3867" y="3664"/>
                    <a:pt x="4183" y="3664"/>
                  </a:cubicBezTo>
                  <a:cubicBezTo>
                    <a:pt x="4481" y="3664"/>
                    <a:pt x="4780" y="3822"/>
                    <a:pt x="4926" y="4144"/>
                  </a:cubicBezTo>
                  <a:cubicBezTo>
                    <a:pt x="4966" y="4214"/>
                    <a:pt x="5029" y="4245"/>
                    <a:pt x="5093" y="4245"/>
                  </a:cubicBezTo>
                  <a:cubicBezTo>
                    <a:pt x="5217" y="4245"/>
                    <a:pt x="5341" y="4128"/>
                    <a:pt x="5288" y="3977"/>
                  </a:cubicBezTo>
                  <a:cubicBezTo>
                    <a:pt x="5079" y="3519"/>
                    <a:pt x="4634" y="3266"/>
                    <a:pt x="4181" y="3266"/>
                  </a:cubicBezTo>
                  <a:cubicBezTo>
                    <a:pt x="3895" y="3266"/>
                    <a:pt x="3607" y="3366"/>
                    <a:pt x="3372" y="3579"/>
                  </a:cubicBezTo>
                  <a:cubicBezTo>
                    <a:pt x="2760" y="4126"/>
                    <a:pt x="2858" y="5107"/>
                    <a:pt x="3564" y="5524"/>
                  </a:cubicBezTo>
                  <a:lnTo>
                    <a:pt x="3564" y="6150"/>
                  </a:lnTo>
                  <a:lnTo>
                    <a:pt x="1554" y="6150"/>
                  </a:lnTo>
                  <a:lnTo>
                    <a:pt x="1554" y="4118"/>
                  </a:lnTo>
                  <a:cubicBezTo>
                    <a:pt x="1554" y="3984"/>
                    <a:pt x="1454" y="3917"/>
                    <a:pt x="1355" y="3917"/>
                  </a:cubicBezTo>
                  <a:cubicBezTo>
                    <a:pt x="1255" y="3917"/>
                    <a:pt x="1155" y="3984"/>
                    <a:pt x="1155" y="4118"/>
                  </a:cubicBezTo>
                  <a:lnTo>
                    <a:pt x="1155" y="6150"/>
                  </a:lnTo>
                  <a:lnTo>
                    <a:pt x="793" y="6150"/>
                  </a:lnTo>
                  <a:cubicBezTo>
                    <a:pt x="681" y="6150"/>
                    <a:pt x="594" y="6237"/>
                    <a:pt x="594" y="6349"/>
                  </a:cubicBezTo>
                  <a:lnTo>
                    <a:pt x="594" y="7121"/>
                  </a:lnTo>
                  <a:lnTo>
                    <a:pt x="199" y="7121"/>
                  </a:lnTo>
                  <a:cubicBezTo>
                    <a:pt x="91" y="7121"/>
                    <a:pt x="0" y="7211"/>
                    <a:pt x="0" y="7324"/>
                  </a:cubicBezTo>
                  <a:lnTo>
                    <a:pt x="0" y="8888"/>
                  </a:lnTo>
                  <a:cubicBezTo>
                    <a:pt x="0" y="9000"/>
                    <a:pt x="91" y="9091"/>
                    <a:pt x="199" y="9091"/>
                  </a:cubicBezTo>
                  <a:lnTo>
                    <a:pt x="4860" y="9091"/>
                  </a:lnTo>
                  <a:cubicBezTo>
                    <a:pt x="5125" y="9091"/>
                    <a:pt x="5125" y="8689"/>
                    <a:pt x="4860" y="8689"/>
                  </a:cubicBezTo>
                  <a:lnTo>
                    <a:pt x="402" y="8689"/>
                  </a:lnTo>
                  <a:lnTo>
                    <a:pt x="402" y="7523"/>
                  </a:lnTo>
                  <a:lnTo>
                    <a:pt x="8022" y="7523"/>
                  </a:lnTo>
                  <a:lnTo>
                    <a:pt x="8022" y="8693"/>
                  </a:lnTo>
                  <a:lnTo>
                    <a:pt x="5646" y="8693"/>
                  </a:lnTo>
                  <a:cubicBezTo>
                    <a:pt x="5382" y="8693"/>
                    <a:pt x="5382" y="9091"/>
                    <a:pt x="5646" y="9091"/>
                  </a:cubicBezTo>
                  <a:lnTo>
                    <a:pt x="8225" y="9091"/>
                  </a:lnTo>
                  <a:cubicBezTo>
                    <a:pt x="8334" y="9091"/>
                    <a:pt x="8424" y="9000"/>
                    <a:pt x="8424" y="8892"/>
                  </a:cubicBezTo>
                  <a:lnTo>
                    <a:pt x="8424" y="7324"/>
                  </a:lnTo>
                  <a:cubicBezTo>
                    <a:pt x="8424" y="7211"/>
                    <a:pt x="8334" y="7121"/>
                    <a:pt x="8225" y="7121"/>
                  </a:cubicBezTo>
                  <a:lnTo>
                    <a:pt x="7834" y="7121"/>
                  </a:lnTo>
                  <a:lnTo>
                    <a:pt x="7834" y="6349"/>
                  </a:lnTo>
                  <a:cubicBezTo>
                    <a:pt x="7834" y="6237"/>
                    <a:pt x="7743" y="6150"/>
                    <a:pt x="7635" y="6150"/>
                  </a:cubicBezTo>
                  <a:lnTo>
                    <a:pt x="7273" y="6150"/>
                  </a:lnTo>
                  <a:lnTo>
                    <a:pt x="7273" y="3021"/>
                  </a:lnTo>
                  <a:cubicBezTo>
                    <a:pt x="7251" y="1348"/>
                    <a:pt x="5889" y="0"/>
                    <a:pt x="4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260382" y="3381504"/>
              <a:ext cx="10461" cy="99994"/>
            </a:xfrm>
            <a:custGeom>
              <a:avLst/>
              <a:gdLst/>
              <a:ahLst/>
              <a:cxnLst/>
              <a:rect l="l" t="t" r="r" b="b"/>
              <a:pathLst>
                <a:path w="399" h="3814" extrusionOk="0">
                  <a:moveTo>
                    <a:pt x="199" y="0"/>
                  </a:moveTo>
                  <a:cubicBezTo>
                    <a:pt x="100" y="0"/>
                    <a:pt x="0" y="67"/>
                    <a:pt x="0" y="199"/>
                  </a:cubicBezTo>
                  <a:lnTo>
                    <a:pt x="0" y="3610"/>
                  </a:lnTo>
                  <a:cubicBezTo>
                    <a:pt x="0" y="3723"/>
                    <a:pt x="87" y="3813"/>
                    <a:pt x="199" y="3813"/>
                  </a:cubicBezTo>
                  <a:cubicBezTo>
                    <a:pt x="311" y="3813"/>
                    <a:pt x="398" y="3723"/>
                    <a:pt x="398" y="3610"/>
                  </a:cubicBezTo>
                  <a:lnTo>
                    <a:pt x="398" y="199"/>
                  </a:lnTo>
                  <a:cubicBezTo>
                    <a:pt x="398" y="67"/>
                    <a:pt x="29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183801" y="3399725"/>
              <a:ext cx="57311" cy="88772"/>
            </a:xfrm>
            <a:custGeom>
              <a:avLst/>
              <a:gdLst/>
              <a:ahLst/>
              <a:cxnLst/>
              <a:rect l="l" t="t" r="r" b="b"/>
              <a:pathLst>
                <a:path w="2186" h="3386" extrusionOk="0">
                  <a:moveTo>
                    <a:pt x="271" y="0"/>
                  </a:moveTo>
                  <a:cubicBezTo>
                    <a:pt x="135" y="0"/>
                    <a:pt x="0" y="140"/>
                    <a:pt x="89" y="301"/>
                  </a:cubicBezTo>
                  <a:lnTo>
                    <a:pt x="1748" y="3281"/>
                  </a:lnTo>
                  <a:cubicBezTo>
                    <a:pt x="1789" y="3355"/>
                    <a:pt x="1853" y="3386"/>
                    <a:pt x="1916" y="3386"/>
                  </a:cubicBezTo>
                  <a:cubicBezTo>
                    <a:pt x="2052" y="3386"/>
                    <a:pt x="2185" y="3246"/>
                    <a:pt x="2099" y="3086"/>
                  </a:cubicBezTo>
                  <a:lnTo>
                    <a:pt x="440" y="105"/>
                  </a:lnTo>
                  <a:cubicBezTo>
                    <a:pt x="399" y="31"/>
                    <a:pt x="334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3125755" y="3452790"/>
              <a:ext cx="93990" cy="52435"/>
            </a:xfrm>
            <a:custGeom>
              <a:avLst/>
              <a:gdLst/>
              <a:ahLst/>
              <a:cxnLst/>
              <a:rect l="l" t="t" r="r" b="b"/>
              <a:pathLst>
                <a:path w="3585" h="2000" extrusionOk="0">
                  <a:moveTo>
                    <a:pt x="289" y="0"/>
                  </a:moveTo>
                  <a:cubicBezTo>
                    <a:pt x="107" y="0"/>
                    <a:pt x="1" y="272"/>
                    <a:pt x="199" y="377"/>
                  </a:cubicBezTo>
                  <a:lnTo>
                    <a:pt x="3212" y="1978"/>
                  </a:lnTo>
                  <a:cubicBezTo>
                    <a:pt x="3241" y="1992"/>
                    <a:pt x="3273" y="2000"/>
                    <a:pt x="3306" y="2000"/>
                  </a:cubicBezTo>
                  <a:cubicBezTo>
                    <a:pt x="3516" y="2000"/>
                    <a:pt x="3585" y="1721"/>
                    <a:pt x="3400" y="1623"/>
                  </a:cubicBezTo>
                  <a:lnTo>
                    <a:pt x="387" y="26"/>
                  </a:lnTo>
                  <a:cubicBezTo>
                    <a:pt x="353" y="8"/>
                    <a:pt x="32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3291031" y="3399725"/>
              <a:ext cx="56420" cy="88720"/>
            </a:xfrm>
            <a:custGeom>
              <a:avLst/>
              <a:gdLst/>
              <a:ahLst/>
              <a:cxnLst/>
              <a:rect l="l" t="t" r="r" b="b"/>
              <a:pathLst>
                <a:path w="2152" h="3384" extrusionOk="0">
                  <a:moveTo>
                    <a:pt x="1883" y="0"/>
                  </a:moveTo>
                  <a:cubicBezTo>
                    <a:pt x="1819" y="0"/>
                    <a:pt x="1756" y="31"/>
                    <a:pt x="1714" y="105"/>
                  </a:cubicBezTo>
                  <a:lnTo>
                    <a:pt x="55" y="3086"/>
                  </a:lnTo>
                  <a:cubicBezTo>
                    <a:pt x="1" y="3183"/>
                    <a:pt x="37" y="3307"/>
                    <a:pt x="131" y="3357"/>
                  </a:cubicBezTo>
                  <a:cubicBezTo>
                    <a:pt x="163" y="3375"/>
                    <a:pt x="198" y="3383"/>
                    <a:pt x="231" y="3383"/>
                  </a:cubicBezTo>
                  <a:cubicBezTo>
                    <a:pt x="302" y="3383"/>
                    <a:pt x="369" y="3347"/>
                    <a:pt x="403" y="3281"/>
                  </a:cubicBezTo>
                  <a:lnTo>
                    <a:pt x="2065" y="301"/>
                  </a:lnTo>
                  <a:cubicBezTo>
                    <a:pt x="2152" y="140"/>
                    <a:pt x="2018" y="0"/>
                    <a:pt x="1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3310956" y="3452790"/>
              <a:ext cx="92915" cy="52566"/>
            </a:xfrm>
            <a:custGeom>
              <a:avLst/>
              <a:gdLst/>
              <a:ahLst/>
              <a:cxnLst/>
              <a:rect l="l" t="t" r="r" b="b"/>
              <a:pathLst>
                <a:path w="3544" h="2005" extrusionOk="0">
                  <a:moveTo>
                    <a:pt x="3317" y="1"/>
                  </a:moveTo>
                  <a:cubicBezTo>
                    <a:pt x="3285" y="1"/>
                    <a:pt x="3252" y="9"/>
                    <a:pt x="3221" y="26"/>
                  </a:cubicBezTo>
                  <a:lnTo>
                    <a:pt x="204" y="1623"/>
                  </a:lnTo>
                  <a:cubicBezTo>
                    <a:pt x="0" y="1728"/>
                    <a:pt x="107" y="2005"/>
                    <a:pt x="292" y="2005"/>
                  </a:cubicBezTo>
                  <a:cubicBezTo>
                    <a:pt x="324" y="2005"/>
                    <a:pt x="358" y="1996"/>
                    <a:pt x="393" y="1978"/>
                  </a:cubicBezTo>
                  <a:lnTo>
                    <a:pt x="3406" y="377"/>
                  </a:lnTo>
                  <a:cubicBezTo>
                    <a:pt x="3504" y="326"/>
                    <a:pt x="3543" y="207"/>
                    <a:pt x="3493" y="109"/>
                  </a:cubicBezTo>
                  <a:cubicBezTo>
                    <a:pt x="3455" y="40"/>
                    <a:pt x="3387" y="1"/>
                    <a:pt x="3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24"/>
          <p:cNvGrpSpPr/>
          <p:nvPr/>
        </p:nvGrpSpPr>
        <p:grpSpPr>
          <a:xfrm>
            <a:off x="6708919" y="981610"/>
            <a:ext cx="552266" cy="390594"/>
            <a:chOff x="1325898" y="3865479"/>
            <a:chExt cx="358288" cy="253418"/>
          </a:xfrm>
        </p:grpSpPr>
        <p:sp>
          <p:nvSpPr>
            <p:cNvPr id="721" name="Google Shape;721;p24"/>
            <p:cNvSpPr/>
            <p:nvPr/>
          </p:nvSpPr>
          <p:spPr>
            <a:xfrm>
              <a:off x="1442592" y="3870801"/>
              <a:ext cx="236377" cy="240021"/>
            </a:xfrm>
            <a:custGeom>
              <a:avLst/>
              <a:gdLst/>
              <a:ahLst/>
              <a:cxnLst/>
              <a:rect l="l" t="t" r="r" b="b"/>
              <a:pathLst>
                <a:path w="9016" h="9155" extrusionOk="0">
                  <a:moveTo>
                    <a:pt x="6060" y="1"/>
                  </a:moveTo>
                  <a:cubicBezTo>
                    <a:pt x="5951" y="1"/>
                    <a:pt x="5852" y="20"/>
                    <a:pt x="5821" y="83"/>
                  </a:cubicBezTo>
                  <a:cubicBezTo>
                    <a:pt x="5448" y="800"/>
                    <a:pt x="4220" y="2219"/>
                    <a:pt x="3470" y="3056"/>
                  </a:cubicBezTo>
                  <a:cubicBezTo>
                    <a:pt x="3116" y="3451"/>
                    <a:pt x="2616" y="3686"/>
                    <a:pt x="2087" y="3711"/>
                  </a:cubicBezTo>
                  <a:lnTo>
                    <a:pt x="1" y="3711"/>
                  </a:lnTo>
                  <a:lnTo>
                    <a:pt x="1" y="8601"/>
                  </a:lnTo>
                  <a:lnTo>
                    <a:pt x="2460" y="8601"/>
                  </a:lnTo>
                  <a:cubicBezTo>
                    <a:pt x="2634" y="8601"/>
                    <a:pt x="2804" y="8666"/>
                    <a:pt x="2938" y="8782"/>
                  </a:cubicBezTo>
                  <a:cubicBezTo>
                    <a:pt x="3210" y="9021"/>
                    <a:pt x="3565" y="9151"/>
                    <a:pt x="3927" y="9155"/>
                  </a:cubicBezTo>
                  <a:lnTo>
                    <a:pt x="7433" y="9155"/>
                  </a:lnTo>
                  <a:cubicBezTo>
                    <a:pt x="7795" y="9155"/>
                    <a:pt x="8088" y="8858"/>
                    <a:pt x="8088" y="8496"/>
                  </a:cubicBezTo>
                  <a:lnTo>
                    <a:pt x="8088" y="8311"/>
                  </a:lnTo>
                  <a:cubicBezTo>
                    <a:pt x="8088" y="7949"/>
                    <a:pt x="7795" y="7656"/>
                    <a:pt x="7433" y="7656"/>
                  </a:cubicBezTo>
                  <a:lnTo>
                    <a:pt x="7845" y="7656"/>
                  </a:lnTo>
                  <a:cubicBezTo>
                    <a:pt x="8222" y="7656"/>
                    <a:pt x="8526" y="7348"/>
                    <a:pt x="8526" y="6971"/>
                  </a:cubicBezTo>
                  <a:lnTo>
                    <a:pt x="8526" y="6841"/>
                  </a:lnTo>
                  <a:cubicBezTo>
                    <a:pt x="8526" y="6464"/>
                    <a:pt x="8222" y="6156"/>
                    <a:pt x="7845" y="6156"/>
                  </a:cubicBezTo>
                  <a:lnTo>
                    <a:pt x="8048" y="6156"/>
                  </a:lnTo>
                  <a:cubicBezTo>
                    <a:pt x="8432" y="6156"/>
                    <a:pt x="8744" y="5845"/>
                    <a:pt x="8744" y="5461"/>
                  </a:cubicBezTo>
                  <a:lnTo>
                    <a:pt x="8744" y="5356"/>
                  </a:lnTo>
                  <a:cubicBezTo>
                    <a:pt x="8744" y="4972"/>
                    <a:pt x="8432" y="4660"/>
                    <a:pt x="8048" y="4660"/>
                  </a:cubicBezTo>
                  <a:lnTo>
                    <a:pt x="8305" y="4660"/>
                  </a:lnTo>
                  <a:cubicBezTo>
                    <a:pt x="8697" y="4660"/>
                    <a:pt x="9015" y="4342"/>
                    <a:pt x="9015" y="3951"/>
                  </a:cubicBezTo>
                  <a:lnTo>
                    <a:pt x="9015" y="3874"/>
                  </a:lnTo>
                  <a:cubicBezTo>
                    <a:pt x="9015" y="3480"/>
                    <a:pt x="8697" y="3161"/>
                    <a:pt x="8305" y="3161"/>
                  </a:cubicBezTo>
                  <a:lnTo>
                    <a:pt x="6111" y="3161"/>
                  </a:lnTo>
                  <a:lnTo>
                    <a:pt x="6926" y="1238"/>
                  </a:lnTo>
                  <a:cubicBezTo>
                    <a:pt x="7049" y="771"/>
                    <a:pt x="6842" y="278"/>
                    <a:pt x="6419" y="46"/>
                  </a:cubicBezTo>
                  <a:cubicBezTo>
                    <a:pt x="6419" y="46"/>
                    <a:pt x="6228" y="1"/>
                    <a:pt x="6060" y="1"/>
                  </a:cubicBezTo>
                  <a:close/>
                </a:path>
              </a:pathLst>
            </a:custGeom>
            <a:solidFill>
              <a:srgbClr val="DD8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42592" y="4073594"/>
              <a:ext cx="212073" cy="37229"/>
            </a:xfrm>
            <a:custGeom>
              <a:avLst/>
              <a:gdLst/>
              <a:ahLst/>
              <a:cxnLst/>
              <a:rect l="l" t="t" r="r" b="b"/>
              <a:pathLst>
                <a:path w="8089" h="1420" extrusionOk="0">
                  <a:moveTo>
                    <a:pt x="1" y="0"/>
                  </a:moveTo>
                  <a:lnTo>
                    <a:pt x="1" y="866"/>
                  </a:lnTo>
                  <a:lnTo>
                    <a:pt x="2460" y="866"/>
                  </a:lnTo>
                  <a:cubicBezTo>
                    <a:pt x="2634" y="866"/>
                    <a:pt x="2804" y="931"/>
                    <a:pt x="2938" y="1047"/>
                  </a:cubicBezTo>
                  <a:cubicBezTo>
                    <a:pt x="3210" y="1286"/>
                    <a:pt x="3565" y="1416"/>
                    <a:pt x="3927" y="1420"/>
                  </a:cubicBezTo>
                  <a:lnTo>
                    <a:pt x="7433" y="1420"/>
                  </a:lnTo>
                  <a:cubicBezTo>
                    <a:pt x="7795" y="1420"/>
                    <a:pt x="8088" y="1123"/>
                    <a:pt x="8088" y="761"/>
                  </a:cubicBezTo>
                  <a:lnTo>
                    <a:pt x="8088" y="576"/>
                  </a:lnTo>
                  <a:cubicBezTo>
                    <a:pt x="8088" y="457"/>
                    <a:pt x="8056" y="337"/>
                    <a:pt x="7994" y="236"/>
                  </a:cubicBezTo>
                  <a:cubicBezTo>
                    <a:pt x="7874" y="431"/>
                    <a:pt x="7661" y="551"/>
                    <a:pt x="7433" y="551"/>
                  </a:cubicBezTo>
                  <a:lnTo>
                    <a:pt x="3927" y="551"/>
                  </a:lnTo>
                  <a:cubicBezTo>
                    <a:pt x="3565" y="551"/>
                    <a:pt x="3210" y="420"/>
                    <a:pt x="2938" y="181"/>
                  </a:cubicBezTo>
                  <a:cubicBezTo>
                    <a:pt x="2804" y="65"/>
                    <a:pt x="2634" y="0"/>
                    <a:pt x="2460" y="0"/>
                  </a:cubicBezTo>
                  <a:close/>
                </a:path>
              </a:pathLst>
            </a:custGeom>
            <a:solidFill>
              <a:srgbClr val="CC7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442697" y="3967990"/>
              <a:ext cx="54611" cy="128413"/>
            </a:xfrm>
            <a:custGeom>
              <a:avLst/>
              <a:gdLst/>
              <a:ahLst/>
              <a:cxnLst/>
              <a:rect l="l" t="t" r="r" b="b"/>
              <a:pathLst>
                <a:path w="2083" h="4898" extrusionOk="0">
                  <a:moveTo>
                    <a:pt x="2083" y="1"/>
                  </a:moveTo>
                  <a:cubicBezTo>
                    <a:pt x="2050" y="4"/>
                    <a:pt x="2018" y="4"/>
                    <a:pt x="1992" y="4"/>
                  </a:cubicBezTo>
                  <a:lnTo>
                    <a:pt x="0" y="4"/>
                  </a:lnTo>
                  <a:lnTo>
                    <a:pt x="0" y="4897"/>
                  </a:lnTo>
                  <a:lnTo>
                    <a:pt x="2083" y="4897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rgbClr val="CC7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1416584" y="3958315"/>
              <a:ext cx="56997" cy="147762"/>
            </a:xfrm>
            <a:custGeom>
              <a:avLst/>
              <a:gdLst/>
              <a:ahLst/>
              <a:cxnLst/>
              <a:rect l="l" t="t" r="r" b="b"/>
              <a:pathLst>
                <a:path w="2174" h="5636" extrusionOk="0">
                  <a:moveTo>
                    <a:pt x="0" y="0"/>
                  </a:moveTo>
                  <a:lnTo>
                    <a:pt x="0" y="5636"/>
                  </a:lnTo>
                  <a:lnTo>
                    <a:pt x="2174" y="5636"/>
                  </a:lnTo>
                  <a:lnTo>
                    <a:pt x="2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1416584" y="4075193"/>
              <a:ext cx="56997" cy="30884"/>
            </a:xfrm>
            <a:custGeom>
              <a:avLst/>
              <a:gdLst/>
              <a:ahLst/>
              <a:cxnLst/>
              <a:rect l="l" t="t" r="r" b="b"/>
              <a:pathLst>
                <a:path w="2174" h="1178" extrusionOk="0">
                  <a:moveTo>
                    <a:pt x="0" y="1"/>
                  </a:moveTo>
                  <a:lnTo>
                    <a:pt x="0" y="1178"/>
                  </a:lnTo>
                  <a:lnTo>
                    <a:pt x="2174" y="1178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1331115" y="3950712"/>
              <a:ext cx="89664" cy="163073"/>
            </a:xfrm>
            <a:custGeom>
              <a:avLst/>
              <a:gdLst/>
              <a:ahLst/>
              <a:cxnLst/>
              <a:rect l="l" t="t" r="r" b="b"/>
              <a:pathLst>
                <a:path w="3420" h="6220" extrusionOk="0">
                  <a:moveTo>
                    <a:pt x="1" y="1"/>
                  </a:moveTo>
                  <a:lnTo>
                    <a:pt x="1" y="6219"/>
                  </a:lnTo>
                  <a:lnTo>
                    <a:pt x="3420" y="6219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1331115" y="4075193"/>
              <a:ext cx="89664" cy="38487"/>
            </a:xfrm>
            <a:custGeom>
              <a:avLst/>
              <a:gdLst/>
              <a:ahLst/>
              <a:cxnLst/>
              <a:rect l="l" t="t" r="r" b="b"/>
              <a:pathLst>
                <a:path w="3420" h="1468" extrusionOk="0">
                  <a:moveTo>
                    <a:pt x="1" y="1"/>
                  </a:moveTo>
                  <a:lnTo>
                    <a:pt x="1" y="1468"/>
                  </a:lnTo>
                  <a:lnTo>
                    <a:pt x="3420" y="146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325898" y="3865479"/>
              <a:ext cx="358288" cy="253418"/>
            </a:xfrm>
            <a:custGeom>
              <a:avLst/>
              <a:gdLst/>
              <a:ahLst/>
              <a:cxnLst/>
              <a:rect l="l" t="t" r="r" b="b"/>
              <a:pathLst>
                <a:path w="13666" h="9666" extrusionOk="0">
                  <a:moveTo>
                    <a:pt x="10529" y="0"/>
                  </a:moveTo>
                  <a:cubicBezTo>
                    <a:pt x="10344" y="0"/>
                    <a:pt x="10167" y="45"/>
                    <a:pt x="10091" y="191"/>
                  </a:cubicBezTo>
                  <a:cubicBezTo>
                    <a:pt x="9725" y="898"/>
                    <a:pt x="8479" y="2332"/>
                    <a:pt x="7769" y="3121"/>
                  </a:cubicBezTo>
                  <a:cubicBezTo>
                    <a:pt x="7451" y="3476"/>
                    <a:pt x="7005" y="3686"/>
                    <a:pt x="6527" y="3712"/>
                  </a:cubicBezTo>
                  <a:lnTo>
                    <a:pt x="5835" y="3712"/>
                  </a:lnTo>
                  <a:lnTo>
                    <a:pt x="5835" y="3538"/>
                  </a:lnTo>
                  <a:cubicBezTo>
                    <a:pt x="5835" y="3429"/>
                    <a:pt x="5745" y="3339"/>
                    <a:pt x="5633" y="3339"/>
                  </a:cubicBezTo>
                  <a:lnTo>
                    <a:pt x="3818" y="3339"/>
                  </a:lnTo>
                  <a:lnTo>
                    <a:pt x="3818" y="3248"/>
                  </a:lnTo>
                  <a:cubicBezTo>
                    <a:pt x="3818" y="3136"/>
                    <a:pt x="3727" y="3049"/>
                    <a:pt x="3619" y="3049"/>
                  </a:cubicBezTo>
                  <a:lnTo>
                    <a:pt x="200" y="3049"/>
                  </a:lnTo>
                  <a:cubicBezTo>
                    <a:pt x="88" y="3049"/>
                    <a:pt x="1" y="3136"/>
                    <a:pt x="1" y="3248"/>
                  </a:cubicBezTo>
                  <a:lnTo>
                    <a:pt x="1" y="6421"/>
                  </a:lnTo>
                  <a:cubicBezTo>
                    <a:pt x="1" y="6555"/>
                    <a:pt x="100" y="6622"/>
                    <a:pt x="200" y="6622"/>
                  </a:cubicBezTo>
                  <a:cubicBezTo>
                    <a:pt x="300" y="6622"/>
                    <a:pt x="399" y="6555"/>
                    <a:pt x="399" y="6421"/>
                  </a:cubicBezTo>
                  <a:lnTo>
                    <a:pt x="399" y="3455"/>
                  </a:lnTo>
                  <a:lnTo>
                    <a:pt x="3416" y="3455"/>
                  </a:lnTo>
                  <a:lnTo>
                    <a:pt x="3416" y="9271"/>
                  </a:lnTo>
                  <a:lnTo>
                    <a:pt x="399" y="9271"/>
                  </a:lnTo>
                  <a:lnTo>
                    <a:pt x="399" y="7214"/>
                  </a:lnTo>
                  <a:cubicBezTo>
                    <a:pt x="399" y="7080"/>
                    <a:pt x="300" y="7013"/>
                    <a:pt x="200" y="7013"/>
                  </a:cubicBezTo>
                  <a:cubicBezTo>
                    <a:pt x="100" y="7013"/>
                    <a:pt x="1" y="7080"/>
                    <a:pt x="1" y="7214"/>
                  </a:cubicBezTo>
                  <a:lnTo>
                    <a:pt x="1" y="9467"/>
                  </a:lnTo>
                  <a:cubicBezTo>
                    <a:pt x="1" y="9579"/>
                    <a:pt x="88" y="9666"/>
                    <a:pt x="200" y="9666"/>
                  </a:cubicBezTo>
                  <a:lnTo>
                    <a:pt x="3619" y="9666"/>
                  </a:lnTo>
                  <a:cubicBezTo>
                    <a:pt x="3727" y="9666"/>
                    <a:pt x="3818" y="9579"/>
                    <a:pt x="3818" y="9467"/>
                  </a:cubicBezTo>
                  <a:lnTo>
                    <a:pt x="3818" y="9376"/>
                  </a:lnTo>
                  <a:lnTo>
                    <a:pt x="5633" y="9376"/>
                  </a:lnTo>
                  <a:cubicBezTo>
                    <a:pt x="5745" y="9376"/>
                    <a:pt x="5832" y="9285"/>
                    <a:pt x="5832" y="9177"/>
                  </a:cubicBezTo>
                  <a:lnTo>
                    <a:pt x="5832" y="9003"/>
                  </a:lnTo>
                  <a:lnTo>
                    <a:pt x="6911" y="9003"/>
                  </a:lnTo>
                  <a:cubicBezTo>
                    <a:pt x="7038" y="9003"/>
                    <a:pt x="7161" y="9050"/>
                    <a:pt x="7255" y="9133"/>
                  </a:cubicBezTo>
                  <a:cubicBezTo>
                    <a:pt x="7567" y="9405"/>
                    <a:pt x="7965" y="9553"/>
                    <a:pt x="8378" y="9553"/>
                  </a:cubicBezTo>
                  <a:lnTo>
                    <a:pt x="9171" y="9553"/>
                  </a:lnTo>
                  <a:cubicBezTo>
                    <a:pt x="9439" y="9553"/>
                    <a:pt x="9439" y="9155"/>
                    <a:pt x="9171" y="9155"/>
                  </a:cubicBezTo>
                  <a:lnTo>
                    <a:pt x="8378" y="9155"/>
                  </a:lnTo>
                  <a:cubicBezTo>
                    <a:pt x="8063" y="9155"/>
                    <a:pt x="7755" y="9039"/>
                    <a:pt x="7516" y="8833"/>
                  </a:cubicBezTo>
                  <a:cubicBezTo>
                    <a:pt x="7349" y="8684"/>
                    <a:pt x="7132" y="8605"/>
                    <a:pt x="6907" y="8605"/>
                  </a:cubicBezTo>
                  <a:lnTo>
                    <a:pt x="5835" y="8605"/>
                  </a:lnTo>
                  <a:lnTo>
                    <a:pt x="5835" y="5877"/>
                  </a:lnTo>
                  <a:cubicBezTo>
                    <a:pt x="5835" y="5743"/>
                    <a:pt x="5735" y="5676"/>
                    <a:pt x="5634" y="5676"/>
                  </a:cubicBezTo>
                  <a:cubicBezTo>
                    <a:pt x="5534" y="5676"/>
                    <a:pt x="5433" y="5743"/>
                    <a:pt x="5433" y="5877"/>
                  </a:cubicBezTo>
                  <a:lnTo>
                    <a:pt x="5433" y="8978"/>
                  </a:lnTo>
                  <a:lnTo>
                    <a:pt x="3818" y="8978"/>
                  </a:lnTo>
                  <a:lnTo>
                    <a:pt x="3818" y="3744"/>
                  </a:lnTo>
                  <a:lnTo>
                    <a:pt x="5433" y="3744"/>
                  </a:lnTo>
                  <a:lnTo>
                    <a:pt x="5433" y="5092"/>
                  </a:lnTo>
                  <a:cubicBezTo>
                    <a:pt x="5433" y="5224"/>
                    <a:pt x="5533" y="5290"/>
                    <a:pt x="5633" y="5290"/>
                  </a:cubicBezTo>
                  <a:cubicBezTo>
                    <a:pt x="5732" y="5290"/>
                    <a:pt x="5832" y="5224"/>
                    <a:pt x="5832" y="5092"/>
                  </a:cubicBezTo>
                  <a:lnTo>
                    <a:pt x="5832" y="4114"/>
                  </a:lnTo>
                  <a:lnTo>
                    <a:pt x="6545" y="4114"/>
                  </a:lnTo>
                  <a:cubicBezTo>
                    <a:pt x="7128" y="4081"/>
                    <a:pt x="7675" y="3820"/>
                    <a:pt x="8066" y="3389"/>
                  </a:cubicBezTo>
                  <a:cubicBezTo>
                    <a:pt x="8939" y="2419"/>
                    <a:pt x="10047" y="1122"/>
                    <a:pt x="10428" y="405"/>
                  </a:cubicBezTo>
                  <a:cubicBezTo>
                    <a:pt x="10459" y="402"/>
                    <a:pt x="10491" y="401"/>
                    <a:pt x="10523" y="401"/>
                  </a:cubicBezTo>
                  <a:cubicBezTo>
                    <a:pt x="10615" y="401"/>
                    <a:pt x="10708" y="412"/>
                    <a:pt x="10797" y="434"/>
                  </a:cubicBezTo>
                  <a:cubicBezTo>
                    <a:pt x="11119" y="626"/>
                    <a:pt x="11279" y="1010"/>
                    <a:pt x="11185" y="1376"/>
                  </a:cubicBezTo>
                  <a:lnTo>
                    <a:pt x="10373" y="3284"/>
                  </a:lnTo>
                  <a:cubicBezTo>
                    <a:pt x="10319" y="3418"/>
                    <a:pt x="10417" y="3563"/>
                    <a:pt x="10558" y="3563"/>
                  </a:cubicBezTo>
                  <a:lnTo>
                    <a:pt x="12756" y="3563"/>
                  </a:lnTo>
                  <a:cubicBezTo>
                    <a:pt x="13035" y="3563"/>
                    <a:pt x="13267" y="3791"/>
                    <a:pt x="13267" y="4074"/>
                  </a:cubicBezTo>
                  <a:lnTo>
                    <a:pt x="13267" y="4150"/>
                  </a:lnTo>
                  <a:cubicBezTo>
                    <a:pt x="13267" y="4432"/>
                    <a:pt x="13035" y="4661"/>
                    <a:pt x="12756" y="4661"/>
                  </a:cubicBezTo>
                  <a:lnTo>
                    <a:pt x="11612" y="4661"/>
                  </a:lnTo>
                  <a:cubicBezTo>
                    <a:pt x="11348" y="4661"/>
                    <a:pt x="11348" y="5063"/>
                    <a:pt x="11612" y="5063"/>
                  </a:cubicBezTo>
                  <a:lnTo>
                    <a:pt x="12499" y="5063"/>
                  </a:lnTo>
                  <a:cubicBezTo>
                    <a:pt x="12771" y="5063"/>
                    <a:pt x="12992" y="5284"/>
                    <a:pt x="12995" y="5559"/>
                  </a:cubicBezTo>
                  <a:lnTo>
                    <a:pt x="12995" y="5664"/>
                  </a:lnTo>
                  <a:cubicBezTo>
                    <a:pt x="12992" y="5935"/>
                    <a:pt x="12771" y="6156"/>
                    <a:pt x="12499" y="6160"/>
                  </a:cubicBezTo>
                  <a:lnTo>
                    <a:pt x="11612" y="6160"/>
                  </a:lnTo>
                  <a:cubicBezTo>
                    <a:pt x="11348" y="6160"/>
                    <a:pt x="11348" y="6558"/>
                    <a:pt x="11612" y="6558"/>
                  </a:cubicBezTo>
                  <a:lnTo>
                    <a:pt x="12296" y="6558"/>
                  </a:lnTo>
                  <a:cubicBezTo>
                    <a:pt x="12561" y="6558"/>
                    <a:pt x="12778" y="6776"/>
                    <a:pt x="12778" y="7044"/>
                  </a:cubicBezTo>
                  <a:lnTo>
                    <a:pt x="12778" y="7174"/>
                  </a:lnTo>
                  <a:cubicBezTo>
                    <a:pt x="12778" y="7442"/>
                    <a:pt x="12561" y="7659"/>
                    <a:pt x="12296" y="7659"/>
                  </a:cubicBezTo>
                  <a:lnTo>
                    <a:pt x="11612" y="7659"/>
                  </a:lnTo>
                  <a:cubicBezTo>
                    <a:pt x="11348" y="7659"/>
                    <a:pt x="11348" y="8058"/>
                    <a:pt x="11612" y="8058"/>
                  </a:cubicBezTo>
                  <a:lnTo>
                    <a:pt x="11884" y="8058"/>
                  </a:lnTo>
                  <a:cubicBezTo>
                    <a:pt x="12137" y="8058"/>
                    <a:pt x="12340" y="8264"/>
                    <a:pt x="12340" y="8514"/>
                  </a:cubicBezTo>
                  <a:lnTo>
                    <a:pt x="12340" y="8699"/>
                  </a:lnTo>
                  <a:cubicBezTo>
                    <a:pt x="12340" y="8952"/>
                    <a:pt x="12137" y="9155"/>
                    <a:pt x="11884" y="9155"/>
                  </a:cubicBezTo>
                  <a:lnTo>
                    <a:pt x="9960" y="9155"/>
                  </a:lnTo>
                  <a:cubicBezTo>
                    <a:pt x="9692" y="9155"/>
                    <a:pt x="9692" y="9557"/>
                    <a:pt x="9960" y="9557"/>
                  </a:cubicBezTo>
                  <a:lnTo>
                    <a:pt x="11884" y="9557"/>
                  </a:lnTo>
                  <a:cubicBezTo>
                    <a:pt x="12354" y="9557"/>
                    <a:pt x="12738" y="9173"/>
                    <a:pt x="12738" y="8699"/>
                  </a:cubicBezTo>
                  <a:lnTo>
                    <a:pt x="12738" y="8514"/>
                  </a:lnTo>
                  <a:cubicBezTo>
                    <a:pt x="12738" y="8333"/>
                    <a:pt x="12684" y="8159"/>
                    <a:pt x="12575" y="8011"/>
                  </a:cubicBezTo>
                  <a:cubicBezTo>
                    <a:pt x="12934" y="7891"/>
                    <a:pt x="13177" y="7554"/>
                    <a:pt x="13177" y="7174"/>
                  </a:cubicBezTo>
                  <a:lnTo>
                    <a:pt x="13177" y="7044"/>
                  </a:lnTo>
                  <a:cubicBezTo>
                    <a:pt x="13180" y="6819"/>
                    <a:pt x="13093" y="6605"/>
                    <a:pt x="12941" y="6442"/>
                  </a:cubicBezTo>
                  <a:cubicBezTo>
                    <a:pt x="13220" y="6283"/>
                    <a:pt x="13394" y="5986"/>
                    <a:pt x="13394" y="5664"/>
                  </a:cubicBezTo>
                  <a:lnTo>
                    <a:pt x="13394" y="5559"/>
                  </a:lnTo>
                  <a:cubicBezTo>
                    <a:pt x="13394" y="5338"/>
                    <a:pt x="13314" y="5128"/>
                    <a:pt x="13169" y="4965"/>
                  </a:cubicBezTo>
                  <a:cubicBezTo>
                    <a:pt x="13474" y="4809"/>
                    <a:pt x="13665" y="4494"/>
                    <a:pt x="13665" y="4150"/>
                  </a:cubicBezTo>
                  <a:lnTo>
                    <a:pt x="13665" y="4074"/>
                  </a:lnTo>
                  <a:cubicBezTo>
                    <a:pt x="13665" y="3574"/>
                    <a:pt x="13260" y="3165"/>
                    <a:pt x="12756" y="3165"/>
                  </a:cubicBezTo>
                  <a:lnTo>
                    <a:pt x="10862" y="3165"/>
                  </a:lnTo>
                  <a:lnTo>
                    <a:pt x="11558" y="1521"/>
                  </a:lnTo>
                  <a:cubicBezTo>
                    <a:pt x="11561" y="1510"/>
                    <a:pt x="11565" y="1502"/>
                    <a:pt x="11569" y="1495"/>
                  </a:cubicBezTo>
                  <a:cubicBezTo>
                    <a:pt x="11721" y="937"/>
                    <a:pt x="11471" y="351"/>
                    <a:pt x="10967" y="72"/>
                  </a:cubicBezTo>
                  <a:cubicBezTo>
                    <a:pt x="10949" y="61"/>
                    <a:pt x="10935" y="54"/>
                    <a:pt x="10917" y="50"/>
                  </a:cubicBezTo>
                  <a:cubicBezTo>
                    <a:pt x="10809" y="25"/>
                    <a:pt x="10667" y="0"/>
                    <a:pt x="10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A61C26-BD16-D5A6-0C19-5614ABFFE026}"/>
              </a:ext>
            </a:extLst>
          </p:cNvPr>
          <p:cNvSpPr/>
          <p:nvPr/>
        </p:nvSpPr>
        <p:spPr>
          <a:xfrm>
            <a:off x="2931459" y="1112313"/>
            <a:ext cx="766482" cy="19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68A91FA-53BE-FF18-FD29-0EB9B7C34E7E}"/>
              </a:ext>
            </a:extLst>
          </p:cNvPr>
          <p:cNvSpPr/>
          <p:nvPr/>
        </p:nvSpPr>
        <p:spPr>
          <a:xfrm>
            <a:off x="5477301" y="1129200"/>
            <a:ext cx="766482" cy="19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532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BA6B-AF38-1393-9641-95685AF70A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BEFORE : </a:t>
            </a:r>
            <a:r>
              <a:rPr lang="en-US" dirty="0"/>
              <a:t>I can’t teach if I don’t have these..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10953-C06A-3852-C3E1-FDF68DB2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8" y="842500"/>
            <a:ext cx="5725324" cy="41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EE65-E8A3-206C-E3FB-EC3F9A868E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BEFORE : </a:t>
            </a:r>
            <a:r>
              <a:rPr lang="en-US" dirty="0"/>
              <a:t>These are the compulsory teaching and learning materials..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6AAF2-CF8D-539E-B4D8-0164CD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2" y="918070"/>
            <a:ext cx="5953956" cy="40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74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3635-D047-63B6-B852-3BC8C78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: </a:t>
            </a:r>
            <a:r>
              <a:rPr lang="en-US" dirty="0"/>
              <a:t>I need to identify the LS and write the LO..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09D43-33C2-3ADE-2845-F25DD8A5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00" y="1012641"/>
            <a:ext cx="6506599" cy="41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1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MY" dirty="0"/>
              <a:t>he LP MUST adhere to these..</a:t>
            </a:r>
            <a:endParaRPr dirty="0"/>
          </a:p>
        </p:txBody>
      </p:sp>
      <p:grpSp>
        <p:nvGrpSpPr>
          <p:cNvPr id="1659" name="Google Shape;1659;p31"/>
          <p:cNvGrpSpPr/>
          <p:nvPr/>
        </p:nvGrpSpPr>
        <p:grpSpPr>
          <a:xfrm>
            <a:off x="561043" y="1333650"/>
            <a:ext cx="2086753" cy="828450"/>
            <a:chOff x="2081100" y="1124100"/>
            <a:chExt cx="1804525" cy="828450"/>
          </a:xfrm>
        </p:grpSpPr>
        <p:sp>
          <p:nvSpPr>
            <p:cNvPr id="1660" name="Google Shape;1660;p31"/>
            <p:cNvSpPr txBox="1"/>
            <p:nvPr/>
          </p:nvSpPr>
          <p:spPr>
            <a:xfrm>
              <a:off x="2081125" y="1124100"/>
              <a:ext cx="1804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u="sng" dirty="0">
                  <a:solidFill>
                    <a:schemeClr val="bg1">
                      <a:lumMod val="6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ONE (1) or TWO </a:t>
              </a:r>
              <a:r>
                <a:rPr lang="en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objectives are adequate as long as measure the CS &amp; LS</a:t>
              </a:r>
              <a:endParaRPr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61" name="Google Shape;1661;p31"/>
            <p:cNvSpPr txBox="1"/>
            <p:nvPr/>
          </p:nvSpPr>
          <p:spPr>
            <a:xfrm>
              <a:off x="2081100" y="1483650"/>
              <a:ext cx="18045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63" name="Google Shape;1663;p31"/>
          <p:cNvSpPr txBox="1"/>
          <p:nvPr/>
        </p:nvSpPr>
        <p:spPr>
          <a:xfrm>
            <a:off x="522705" y="3371245"/>
            <a:ext cx="2092621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 is based on ‘can do’ statements. By the end of the lesson, </a:t>
            </a:r>
            <a:r>
              <a:rPr lang="en" sz="1800" b="1" u="sng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pupils / students WILL</a:t>
            </a:r>
            <a:r>
              <a:rPr lang="en" sz="1800" b="1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 able to : </a:t>
            </a:r>
            <a:endParaRPr sz="1800" b="1" dirty="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68" name="Google Shape;1668;p31"/>
          <p:cNvCxnSpPr>
            <a:cxnSpLocks/>
          </p:cNvCxnSpPr>
          <p:nvPr/>
        </p:nvCxnSpPr>
        <p:spPr>
          <a:xfrm>
            <a:off x="2422136" y="1492081"/>
            <a:ext cx="1352700" cy="69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9" name="Google Shape;1669;p31"/>
          <p:cNvCxnSpPr>
            <a:cxnSpLocks/>
          </p:cNvCxnSpPr>
          <p:nvPr/>
        </p:nvCxnSpPr>
        <p:spPr>
          <a:xfrm>
            <a:off x="2384815" y="3215245"/>
            <a:ext cx="1720800" cy="31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72" name="Google Shape;1672;p31"/>
          <p:cNvSpPr txBox="1"/>
          <p:nvPr/>
        </p:nvSpPr>
        <p:spPr>
          <a:xfrm>
            <a:off x="6495310" y="1333650"/>
            <a:ext cx="208672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LO must </a:t>
            </a:r>
            <a:r>
              <a:rPr lang="en-US" sz="1800" b="1" u="sng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SMART .</a:t>
            </a:r>
            <a:r>
              <a:rPr lang="en-US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Action verb must be measurable. E.g. ‘know’</a:t>
            </a:r>
            <a:endParaRPr sz="18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5" name="Google Shape;1675;p31"/>
          <p:cNvSpPr txBox="1"/>
          <p:nvPr/>
        </p:nvSpPr>
        <p:spPr>
          <a:xfrm>
            <a:off x="6495310" y="3184523"/>
            <a:ext cx="208672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 and Success Criteria must be written on the whiteboard </a:t>
            </a:r>
            <a:r>
              <a:rPr lang="en" sz="1800" b="1" u="sng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 </a:t>
            </a:r>
            <a:r>
              <a:rPr lang="en" sz="18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lesson begins and go through the LO &amp; SC before the lesson.</a:t>
            </a:r>
            <a:endParaRPr sz="18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80" name="Google Shape;1680;p31"/>
          <p:cNvCxnSpPr>
            <a:stCxn id="1672" idx="1"/>
          </p:cNvCxnSpPr>
          <p:nvPr/>
        </p:nvCxnSpPr>
        <p:spPr>
          <a:xfrm flipH="1">
            <a:off x="5185210" y="1513350"/>
            <a:ext cx="1310100" cy="180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1" name="Google Shape;1681;p31"/>
          <p:cNvCxnSpPr>
            <a:stCxn id="1675" idx="1"/>
          </p:cNvCxnSpPr>
          <p:nvPr/>
        </p:nvCxnSpPr>
        <p:spPr>
          <a:xfrm flipH="1">
            <a:off x="5403310" y="3364223"/>
            <a:ext cx="1092000" cy="44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5F1C65-0726-6C8F-73A2-9CA4E8F8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44" y="1402300"/>
            <a:ext cx="1841152" cy="2229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2A990-83DB-DE46-6FEF-EF2FAE51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15" y="2105365"/>
            <a:ext cx="932769" cy="932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1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MY" dirty="0"/>
              <a:t>he LP MUST adhere to these..</a:t>
            </a:r>
            <a:endParaRPr dirty="0"/>
          </a:p>
        </p:txBody>
      </p:sp>
      <p:sp>
        <p:nvSpPr>
          <p:cNvPr id="1660" name="Google Shape;1660;p31"/>
          <p:cNvSpPr txBox="1"/>
          <p:nvPr/>
        </p:nvSpPr>
        <p:spPr>
          <a:xfrm>
            <a:off x="561072" y="1333650"/>
            <a:ext cx="208672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imperative sentences in Simple Present Tense.</a:t>
            </a:r>
            <a:endParaRPr sz="18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3" name="Google Shape;1663;p31"/>
          <p:cNvSpPr txBox="1"/>
          <p:nvPr/>
        </p:nvSpPr>
        <p:spPr>
          <a:xfrm>
            <a:off x="522705" y="3371245"/>
            <a:ext cx="2092621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lesson delivery - subject of the sentence starts with Teacher. </a:t>
            </a:r>
            <a:r>
              <a:rPr lang="en-US" sz="1800" b="1" i="1" dirty="0" err="1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Eg</a:t>
            </a: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Teacher reads the short story. Teacher explains the difficult words in the short story.</a:t>
            </a:r>
            <a:endParaRPr sz="1800" b="1" i="1" dirty="0">
              <a:solidFill>
                <a:schemeClr val="bg1">
                  <a:lumMod val="6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68" name="Google Shape;1668;p31"/>
          <p:cNvCxnSpPr>
            <a:cxnSpLocks/>
          </p:cNvCxnSpPr>
          <p:nvPr/>
        </p:nvCxnSpPr>
        <p:spPr>
          <a:xfrm>
            <a:off x="2422136" y="1492081"/>
            <a:ext cx="1352700" cy="69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9" name="Google Shape;1669;p31"/>
          <p:cNvCxnSpPr>
            <a:cxnSpLocks/>
          </p:cNvCxnSpPr>
          <p:nvPr/>
        </p:nvCxnSpPr>
        <p:spPr>
          <a:xfrm>
            <a:off x="2549340" y="3253373"/>
            <a:ext cx="1720800" cy="31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72" name="Google Shape;1672;p31"/>
          <p:cNvSpPr txBox="1"/>
          <p:nvPr/>
        </p:nvSpPr>
        <p:spPr>
          <a:xfrm>
            <a:off x="6495310" y="1333650"/>
            <a:ext cx="253626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class activity section - subject of the sentence starts with Students/Pupils</a:t>
            </a: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</a:t>
            </a:r>
            <a:r>
              <a:rPr lang="en-US" sz="1800" b="1" i="1" dirty="0" err="1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Eg</a:t>
            </a: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Students answer Exercise 1. Students fill in the blanks. Students conduct a role play.</a:t>
            </a:r>
            <a:endParaRPr sz="1800" b="1" i="1" dirty="0">
              <a:solidFill>
                <a:schemeClr val="bg1">
                  <a:lumMod val="6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5" name="Google Shape;1675;p31"/>
          <p:cNvSpPr txBox="1"/>
          <p:nvPr/>
        </p:nvSpPr>
        <p:spPr>
          <a:xfrm>
            <a:off x="5743605" y="3730645"/>
            <a:ext cx="343567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Non significant activities - no need to mention in the Lesson Plan. </a:t>
            </a:r>
            <a:r>
              <a:rPr lang="en-US" sz="1600" b="1" i="1" dirty="0" err="1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Eg</a:t>
            </a:r>
            <a:r>
              <a:rPr lang="en-US" sz="1600" b="1" i="1" dirty="0">
                <a:solidFill>
                  <a:schemeClr val="bg1">
                    <a:lumMod val="6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Teacher asks students how they are. Teacher asks students whether they have taken their breakfast etc2.. (non significant - not contributing to the lesson) but can be used verbally to build rapport with students.</a:t>
            </a:r>
            <a:endParaRPr sz="1600" b="1" i="1" dirty="0">
              <a:solidFill>
                <a:schemeClr val="bg1">
                  <a:lumMod val="6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80" name="Google Shape;1680;p31"/>
          <p:cNvCxnSpPr>
            <a:cxnSpLocks/>
            <a:stCxn id="1672" idx="1"/>
          </p:cNvCxnSpPr>
          <p:nvPr/>
        </p:nvCxnSpPr>
        <p:spPr>
          <a:xfrm rot="10800000" flipV="1">
            <a:off x="5185210" y="1513350"/>
            <a:ext cx="1310100" cy="180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1" name="Google Shape;1681;p31"/>
          <p:cNvCxnSpPr>
            <a:cxnSpLocks/>
          </p:cNvCxnSpPr>
          <p:nvPr/>
        </p:nvCxnSpPr>
        <p:spPr>
          <a:xfrm flipH="1">
            <a:off x="4492384" y="3585751"/>
            <a:ext cx="1092000" cy="44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B5F1C65-0726-6C8F-73A2-9CA4E8F8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44" y="1402300"/>
            <a:ext cx="1841152" cy="2229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2A990-83DB-DE46-6FEF-EF2FAE51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15" y="2105365"/>
            <a:ext cx="932769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9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7F2B-51B4-B4EE-274D-5301EF3F45B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Examples :</a:t>
            </a: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BB1D1-BEA6-F9C0-B510-9F91C0497C3E}"/>
              </a:ext>
            </a:extLst>
          </p:cNvPr>
          <p:cNvSpPr txBox="1"/>
          <p:nvPr/>
        </p:nvSpPr>
        <p:spPr>
          <a:xfrm>
            <a:off x="884173" y="964938"/>
            <a:ext cx="809357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>
                <a:latin typeface="Fira Sans Extra Condensed" panose="020B0503050000020004" pitchFamily="34" charset="0"/>
              </a:rPr>
              <a:t>LEARNING OBJECTIVES :</a:t>
            </a:r>
          </a:p>
          <a:p>
            <a:endParaRPr lang="en-US" sz="1800" dirty="0">
              <a:latin typeface="Fira Sans Extra Condensed" panose="020B0503050000020004" pitchFamily="34" charset="0"/>
            </a:endParaRPr>
          </a:p>
          <a:p>
            <a:r>
              <a:rPr lang="en-US" sz="1800" dirty="0">
                <a:latin typeface="Fira Sans Extra Condensed" panose="020B0503050000020004" pitchFamily="34" charset="0"/>
              </a:rPr>
              <a:t>By the end of the lesson, pupils will be able to : </a:t>
            </a:r>
          </a:p>
          <a:p>
            <a:endParaRPr lang="en-US" sz="1800" dirty="0">
              <a:latin typeface="Fira Sans Extra Condensed" panose="020B05030500000200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Fira Sans Extra Condensed" panose="020B0503050000020004" pitchFamily="34" charset="0"/>
              </a:rPr>
              <a:t>Write sentences by using idioms correctly.</a:t>
            </a:r>
          </a:p>
          <a:p>
            <a:pPr marL="342900" indent="-342900">
              <a:buAutoNum type="arabicPeriod"/>
            </a:pPr>
            <a:endParaRPr lang="en-US" sz="1800" dirty="0">
              <a:latin typeface="Fira Sans Extra Condensed" panose="020B0503050000020004" pitchFamily="34" charset="0"/>
            </a:endParaRPr>
          </a:p>
          <a:p>
            <a:pPr marL="342900" indent="-342900">
              <a:buAutoNum type="arabicPeriod"/>
            </a:pPr>
            <a:endParaRPr lang="en-US" sz="1800" dirty="0">
              <a:latin typeface="Fira Sans Extra Condensed" panose="020B0503050000020004" pitchFamily="34" charset="0"/>
            </a:endParaRPr>
          </a:p>
          <a:p>
            <a:r>
              <a:rPr lang="en-US" sz="1800" b="1" dirty="0">
                <a:latin typeface="Fira Sans Extra Condensed" panose="020B0503050000020004" pitchFamily="34" charset="0"/>
              </a:rPr>
              <a:t>SUCCESS CRITERIA :</a:t>
            </a:r>
          </a:p>
          <a:p>
            <a:endParaRPr lang="en-US" sz="1800" dirty="0">
              <a:latin typeface="Fira Sans Extra Condensed" panose="020B0503050000020004" pitchFamily="34" charset="0"/>
            </a:endParaRPr>
          </a:p>
          <a:p>
            <a:r>
              <a:rPr lang="en-US" sz="1800" dirty="0">
                <a:latin typeface="Fira Sans Extra Condensed" panose="020B0503050000020004" pitchFamily="34" charset="0"/>
              </a:rPr>
              <a:t>Pupils/ Students can :</a:t>
            </a:r>
          </a:p>
          <a:p>
            <a:endParaRPr lang="en-US" sz="1800" dirty="0">
              <a:latin typeface="Fira Sans Extra Condensed" panose="020B05030500000200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latin typeface="Fira Sans Extra Condensed" panose="020B0503050000020004" pitchFamily="34" charset="0"/>
              </a:rPr>
              <a:t>Match all idioms at least 3/5 questions.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Fira Sans Extra Condensed" panose="020B0503050000020004" pitchFamily="34" charset="0"/>
              </a:rPr>
              <a:t>Write 5 sentences by using idioms to express emotions correctly.</a:t>
            </a:r>
            <a:endParaRPr lang="en-MY" sz="18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4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2539323" y="1771575"/>
            <a:ext cx="1983300" cy="2590800"/>
          </a:xfrm>
          <a:prstGeom prst="roundRect">
            <a:avLst>
              <a:gd name="adj" fmla="val 1182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4621446" y="1771575"/>
            <a:ext cx="1983300" cy="2590800"/>
          </a:xfrm>
          <a:prstGeom prst="roundRect">
            <a:avLst>
              <a:gd name="adj" fmla="val 1182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6703585" y="1771575"/>
            <a:ext cx="1983300" cy="2590800"/>
          </a:xfrm>
          <a:prstGeom prst="roundRect">
            <a:avLst>
              <a:gd name="adj" fmla="val 11823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you are going to know about..</a:t>
            </a:r>
            <a:endParaRPr dirty="0"/>
          </a:p>
        </p:txBody>
      </p:sp>
      <p:sp>
        <p:nvSpPr>
          <p:cNvPr id="205" name="Google Shape;205;p16"/>
          <p:cNvSpPr/>
          <p:nvPr/>
        </p:nvSpPr>
        <p:spPr>
          <a:xfrm>
            <a:off x="457200" y="1771575"/>
            <a:ext cx="1983300" cy="2590800"/>
          </a:xfrm>
          <a:prstGeom prst="roundRect">
            <a:avLst>
              <a:gd name="adj" fmla="val 1182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1129800" y="1419150"/>
            <a:ext cx="638100" cy="638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546552" y="3029475"/>
            <a:ext cx="180461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 to CEFR</a:t>
            </a:r>
            <a:endParaRPr sz="18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0" name="Google Shape;210;p16"/>
          <p:cNvGrpSpPr/>
          <p:nvPr/>
        </p:nvGrpSpPr>
        <p:grpSpPr>
          <a:xfrm>
            <a:off x="3260238" y="2377288"/>
            <a:ext cx="541475" cy="493775"/>
            <a:chOff x="3304350" y="2262963"/>
            <a:chExt cx="541475" cy="493775"/>
          </a:xfrm>
        </p:grpSpPr>
        <p:sp>
          <p:nvSpPr>
            <p:cNvPr id="211" name="Google Shape;211;p16"/>
            <p:cNvSpPr/>
            <p:nvPr/>
          </p:nvSpPr>
          <p:spPr>
            <a:xfrm>
              <a:off x="3557175" y="2293788"/>
              <a:ext cx="255150" cy="249725"/>
            </a:xfrm>
            <a:custGeom>
              <a:avLst/>
              <a:gdLst/>
              <a:ahLst/>
              <a:cxnLst/>
              <a:rect l="l" t="t" r="r" b="b"/>
              <a:pathLst>
                <a:path w="10206" h="9989" extrusionOk="0">
                  <a:moveTo>
                    <a:pt x="9546" y="1"/>
                  </a:moveTo>
                  <a:cubicBezTo>
                    <a:pt x="9389" y="1"/>
                    <a:pt x="9231" y="56"/>
                    <a:pt x="9109" y="168"/>
                  </a:cubicBezTo>
                  <a:lnTo>
                    <a:pt x="199" y="9079"/>
                  </a:lnTo>
                  <a:cubicBezTo>
                    <a:pt x="1" y="9294"/>
                    <a:pt x="648" y="9988"/>
                    <a:pt x="967" y="9988"/>
                  </a:cubicBezTo>
                  <a:cubicBezTo>
                    <a:pt x="1008" y="9988"/>
                    <a:pt x="1044" y="9977"/>
                    <a:pt x="1072" y="9951"/>
                  </a:cubicBezTo>
                  <a:lnTo>
                    <a:pt x="9982" y="1041"/>
                  </a:lnTo>
                  <a:cubicBezTo>
                    <a:pt x="10206" y="797"/>
                    <a:pt x="10206" y="412"/>
                    <a:pt x="9982" y="168"/>
                  </a:cubicBezTo>
                  <a:cubicBezTo>
                    <a:pt x="9860" y="56"/>
                    <a:pt x="9703" y="1"/>
                    <a:pt x="95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396700" y="2314288"/>
              <a:ext cx="441000" cy="434825"/>
            </a:xfrm>
            <a:custGeom>
              <a:avLst/>
              <a:gdLst/>
              <a:ahLst/>
              <a:cxnLst/>
              <a:rect l="l" t="t" r="r" b="b"/>
              <a:pathLst>
                <a:path w="17640" h="17393" extrusionOk="0">
                  <a:moveTo>
                    <a:pt x="14168" y="7345"/>
                  </a:moveTo>
                  <a:lnTo>
                    <a:pt x="14168" y="13922"/>
                  </a:lnTo>
                  <a:lnTo>
                    <a:pt x="7592" y="13922"/>
                  </a:lnTo>
                  <a:lnTo>
                    <a:pt x="14168" y="7345"/>
                  </a:lnTo>
                  <a:close/>
                  <a:moveTo>
                    <a:pt x="16909" y="0"/>
                  </a:moveTo>
                  <a:cubicBezTo>
                    <a:pt x="16729" y="0"/>
                    <a:pt x="16547" y="68"/>
                    <a:pt x="16401" y="221"/>
                  </a:cubicBezTo>
                  <a:lnTo>
                    <a:pt x="468" y="16134"/>
                  </a:lnTo>
                  <a:cubicBezTo>
                    <a:pt x="1" y="16601"/>
                    <a:pt x="326" y="17393"/>
                    <a:pt x="995" y="17393"/>
                  </a:cubicBezTo>
                  <a:lnTo>
                    <a:pt x="16909" y="17393"/>
                  </a:lnTo>
                  <a:cubicBezTo>
                    <a:pt x="17315" y="17393"/>
                    <a:pt x="17639" y="17048"/>
                    <a:pt x="17639" y="16662"/>
                  </a:cubicBezTo>
                  <a:lnTo>
                    <a:pt x="17639" y="728"/>
                  </a:lnTo>
                  <a:cubicBezTo>
                    <a:pt x="17639" y="291"/>
                    <a:pt x="17280" y="0"/>
                    <a:pt x="16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396700" y="2314338"/>
              <a:ext cx="440500" cy="434775"/>
            </a:xfrm>
            <a:custGeom>
              <a:avLst/>
              <a:gdLst/>
              <a:ahLst/>
              <a:cxnLst/>
              <a:rect l="l" t="t" r="r" b="b"/>
              <a:pathLst>
                <a:path w="17620" h="17391" extrusionOk="0">
                  <a:moveTo>
                    <a:pt x="16907" y="1"/>
                  </a:moveTo>
                  <a:cubicBezTo>
                    <a:pt x="16727" y="1"/>
                    <a:pt x="16545" y="68"/>
                    <a:pt x="16401" y="219"/>
                  </a:cubicBezTo>
                  <a:lnTo>
                    <a:pt x="468" y="16132"/>
                  </a:lnTo>
                  <a:cubicBezTo>
                    <a:pt x="1" y="16599"/>
                    <a:pt x="326" y="17391"/>
                    <a:pt x="995" y="17391"/>
                  </a:cubicBezTo>
                  <a:lnTo>
                    <a:pt x="1503" y="17391"/>
                  </a:lnTo>
                  <a:cubicBezTo>
                    <a:pt x="1381" y="17127"/>
                    <a:pt x="1401" y="16782"/>
                    <a:pt x="1645" y="16538"/>
                  </a:cubicBezTo>
                  <a:lnTo>
                    <a:pt x="17578" y="625"/>
                  </a:lnTo>
                  <a:cubicBezTo>
                    <a:pt x="17599" y="604"/>
                    <a:pt x="17599" y="584"/>
                    <a:pt x="17619" y="564"/>
                  </a:cubicBezTo>
                  <a:cubicBezTo>
                    <a:pt x="17554" y="223"/>
                    <a:pt x="17234" y="1"/>
                    <a:pt x="16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761050" y="2701388"/>
              <a:ext cx="30975" cy="47725"/>
            </a:xfrm>
            <a:custGeom>
              <a:avLst/>
              <a:gdLst/>
              <a:ahLst/>
              <a:cxnLst/>
              <a:rect l="l" t="t" r="r" b="b"/>
              <a:pathLst>
                <a:path w="1239" h="1909" extrusionOk="0">
                  <a:moveTo>
                    <a:pt x="630" y="1"/>
                  </a:moveTo>
                  <a:cubicBezTo>
                    <a:pt x="285" y="1"/>
                    <a:pt x="0" y="264"/>
                    <a:pt x="0" y="610"/>
                  </a:cubicBezTo>
                  <a:lnTo>
                    <a:pt x="0" y="1909"/>
                  </a:lnTo>
                  <a:lnTo>
                    <a:pt x="1239" y="1909"/>
                  </a:lnTo>
                  <a:lnTo>
                    <a:pt x="1239" y="610"/>
                  </a:lnTo>
                  <a:cubicBezTo>
                    <a:pt x="1239" y="264"/>
                    <a:pt x="975" y="1"/>
                    <a:pt x="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690525" y="2701388"/>
              <a:ext cx="30975" cy="47725"/>
            </a:xfrm>
            <a:custGeom>
              <a:avLst/>
              <a:gdLst/>
              <a:ahLst/>
              <a:cxnLst/>
              <a:rect l="l" t="t" r="r" b="b"/>
              <a:pathLst>
                <a:path w="1239" h="1909" extrusionOk="0">
                  <a:moveTo>
                    <a:pt x="609" y="1"/>
                  </a:moveTo>
                  <a:cubicBezTo>
                    <a:pt x="264" y="1"/>
                    <a:pt x="0" y="264"/>
                    <a:pt x="0" y="610"/>
                  </a:cubicBezTo>
                  <a:lnTo>
                    <a:pt x="0" y="1909"/>
                  </a:lnTo>
                  <a:lnTo>
                    <a:pt x="1238" y="1909"/>
                  </a:lnTo>
                  <a:lnTo>
                    <a:pt x="1238" y="610"/>
                  </a:lnTo>
                  <a:cubicBezTo>
                    <a:pt x="1238" y="264"/>
                    <a:pt x="954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619475" y="2701388"/>
              <a:ext cx="30975" cy="47725"/>
            </a:xfrm>
            <a:custGeom>
              <a:avLst/>
              <a:gdLst/>
              <a:ahLst/>
              <a:cxnLst/>
              <a:rect l="l" t="t" r="r" b="b"/>
              <a:pathLst>
                <a:path w="1239" h="1909" extrusionOk="0">
                  <a:moveTo>
                    <a:pt x="630" y="1"/>
                  </a:moveTo>
                  <a:cubicBezTo>
                    <a:pt x="285" y="1"/>
                    <a:pt x="0" y="264"/>
                    <a:pt x="0" y="610"/>
                  </a:cubicBezTo>
                  <a:lnTo>
                    <a:pt x="0" y="1909"/>
                  </a:lnTo>
                  <a:lnTo>
                    <a:pt x="1239" y="1909"/>
                  </a:lnTo>
                  <a:lnTo>
                    <a:pt x="1239" y="610"/>
                  </a:lnTo>
                  <a:cubicBezTo>
                    <a:pt x="1239" y="264"/>
                    <a:pt x="975" y="1"/>
                    <a:pt x="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548950" y="2701388"/>
              <a:ext cx="30975" cy="47725"/>
            </a:xfrm>
            <a:custGeom>
              <a:avLst/>
              <a:gdLst/>
              <a:ahLst/>
              <a:cxnLst/>
              <a:rect l="l" t="t" r="r" b="b"/>
              <a:pathLst>
                <a:path w="1239" h="1909" extrusionOk="0">
                  <a:moveTo>
                    <a:pt x="609" y="1"/>
                  </a:moveTo>
                  <a:cubicBezTo>
                    <a:pt x="284" y="1"/>
                    <a:pt x="0" y="264"/>
                    <a:pt x="0" y="610"/>
                  </a:cubicBezTo>
                  <a:lnTo>
                    <a:pt x="0" y="1909"/>
                  </a:lnTo>
                  <a:lnTo>
                    <a:pt x="1238" y="1909"/>
                  </a:lnTo>
                  <a:lnTo>
                    <a:pt x="1238" y="610"/>
                  </a:lnTo>
                  <a:cubicBezTo>
                    <a:pt x="1238" y="264"/>
                    <a:pt x="954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477900" y="2701388"/>
              <a:ext cx="30975" cy="47725"/>
            </a:xfrm>
            <a:custGeom>
              <a:avLst/>
              <a:gdLst/>
              <a:ahLst/>
              <a:cxnLst/>
              <a:rect l="l" t="t" r="r" b="b"/>
              <a:pathLst>
                <a:path w="1239" h="1909" extrusionOk="0">
                  <a:moveTo>
                    <a:pt x="630" y="1"/>
                  </a:moveTo>
                  <a:cubicBezTo>
                    <a:pt x="285" y="1"/>
                    <a:pt x="0" y="264"/>
                    <a:pt x="0" y="610"/>
                  </a:cubicBezTo>
                  <a:lnTo>
                    <a:pt x="0" y="1909"/>
                  </a:lnTo>
                  <a:lnTo>
                    <a:pt x="1239" y="1909"/>
                  </a:lnTo>
                  <a:lnTo>
                    <a:pt x="1239" y="610"/>
                  </a:lnTo>
                  <a:cubicBezTo>
                    <a:pt x="1239" y="264"/>
                    <a:pt x="975" y="1"/>
                    <a:pt x="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312475" y="2271088"/>
              <a:ext cx="257800" cy="257800"/>
            </a:xfrm>
            <a:custGeom>
              <a:avLst/>
              <a:gdLst/>
              <a:ahLst/>
              <a:cxnLst/>
              <a:rect l="l" t="t" r="r" b="b"/>
              <a:pathLst>
                <a:path w="10312" h="10312" extrusionOk="0">
                  <a:moveTo>
                    <a:pt x="3329" y="0"/>
                  </a:moveTo>
                  <a:cubicBezTo>
                    <a:pt x="2436" y="81"/>
                    <a:pt x="1644" y="467"/>
                    <a:pt x="1056" y="1056"/>
                  </a:cubicBezTo>
                  <a:cubicBezTo>
                    <a:pt x="914" y="1198"/>
                    <a:pt x="792" y="1340"/>
                    <a:pt x="690" y="1482"/>
                  </a:cubicBezTo>
                  <a:cubicBezTo>
                    <a:pt x="305" y="2010"/>
                    <a:pt x="61" y="2639"/>
                    <a:pt x="0" y="3329"/>
                  </a:cubicBezTo>
                  <a:lnTo>
                    <a:pt x="6962" y="10291"/>
                  </a:lnTo>
                  <a:lnTo>
                    <a:pt x="7023" y="10311"/>
                  </a:lnTo>
                  <a:cubicBezTo>
                    <a:pt x="7064" y="9987"/>
                    <a:pt x="7470" y="9398"/>
                    <a:pt x="7998" y="8809"/>
                  </a:cubicBezTo>
                  <a:cubicBezTo>
                    <a:pt x="8789" y="7957"/>
                    <a:pt x="9824" y="7084"/>
                    <a:pt x="10312" y="7023"/>
                  </a:cubicBezTo>
                  <a:lnTo>
                    <a:pt x="10291" y="6962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312475" y="2308113"/>
              <a:ext cx="199950" cy="220775"/>
            </a:xfrm>
            <a:custGeom>
              <a:avLst/>
              <a:gdLst/>
              <a:ahLst/>
              <a:cxnLst/>
              <a:rect l="l" t="t" r="r" b="b"/>
              <a:pathLst>
                <a:path w="7998" h="8831" extrusionOk="0">
                  <a:moveTo>
                    <a:pt x="690" y="1"/>
                  </a:moveTo>
                  <a:cubicBezTo>
                    <a:pt x="305" y="529"/>
                    <a:pt x="61" y="1158"/>
                    <a:pt x="0" y="1848"/>
                  </a:cubicBezTo>
                  <a:lnTo>
                    <a:pt x="6962" y="8810"/>
                  </a:lnTo>
                  <a:lnTo>
                    <a:pt x="7023" y="8830"/>
                  </a:lnTo>
                  <a:cubicBezTo>
                    <a:pt x="7064" y="8506"/>
                    <a:pt x="7470" y="7917"/>
                    <a:pt x="7998" y="7328"/>
                  </a:cubicBezTo>
                  <a:lnTo>
                    <a:pt x="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487550" y="2446663"/>
              <a:ext cx="88300" cy="87800"/>
            </a:xfrm>
            <a:custGeom>
              <a:avLst/>
              <a:gdLst/>
              <a:ahLst/>
              <a:cxnLst/>
              <a:rect l="l" t="t" r="r" b="b"/>
              <a:pathLst>
                <a:path w="3532" h="3512" extrusionOk="0">
                  <a:moveTo>
                    <a:pt x="3288" y="0"/>
                  </a:moveTo>
                  <a:cubicBezTo>
                    <a:pt x="2497" y="102"/>
                    <a:pt x="1725" y="467"/>
                    <a:pt x="1116" y="1096"/>
                  </a:cubicBezTo>
                  <a:cubicBezTo>
                    <a:pt x="487" y="1705"/>
                    <a:pt x="122" y="2477"/>
                    <a:pt x="0" y="3288"/>
                  </a:cubicBezTo>
                  <a:lnTo>
                    <a:pt x="1604" y="3512"/>
                  </a:lnTo>
                  <a:cubicBezTo>
                    <a:pt x="1664" y="3045"/>
                    <a:pt x="3065" y="1644"/>
                    <a:pt x="3532" y="1583"/>
                  </a:cubicBezTo>
                  <a:lnTo>
                    <a:pt x="3288" y="0"/>
                  </a:lnTo>
                  <a:close/>
                </a:path>
              </a:pathLst>
            </a:custGeom>
            <a:solidFill>
              <a:srgbClr val="FDD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527625" y="2486238"/>
              <a:ext cx="56350" cy="56350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929" y="0"/>
                  </a:moveTo>
                  <a:cubicBezTo>
                    <a:pt x="1462" y="61"/>
                    <a:pt x="995" y="285"/>
                    <a:pt x="630" y="630"/>
                  </a:cubicBezTo>
                  <a:cubicBezTo>
                    <a:pt x="285" y="995"/>
                    <a:pt x="61" y="1462"/>
                    <a:pt x="1" y="1929"/>
                  </a:cubicBezTo>
                  <a:lnTo>
                    <a:pt x="2254" y="2253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304350" y="2262963"/>
              <a:ext cx="541475" cy="493775"/>
            </a:xfrm>
            <a:custGeom>
              <a:avLst/>
              <a:gdLst/>
              <a:ahLst/>
              <a:cxnLst/>
              <a:rect l="l" t="t" r="r" b="b"/>
              <a:pathLst>
                <a:path w="21659" h="19751" extrusionOk="0">
                  <a:moveTo>
                    <a:pt x="10352" y="7714"/>
                  </a:moveTo>
                  <a:lnTo>
                    <a:pt x="10494" y="8668"/>
                  </a:lnTo>
                  <a:cubicBezTo>
                    <a:pt x="10068" y="8789"/>
                    <a:pt x="9662" y="9013"/>
                    <a:pt x="9337" y="9337"/>
                  </a:cubicBezTo>
                  <a:cubicBezTo>
                    <a:pt x="9013" y="9662"/>
                    <a:pt x="8789" y="10068"/>
                    <a:pt x="8668" y="10494"/>
                  </a:cubicBezTo>
                  <a:lnTo>
                    <a:pt x="7714" y="10352"/>
                  </a:lnTo>
                  <a:cubicBezTo>
                    <a:pt x="7856" y="9723"/>
                    <a:pt x="8181" y="9134"/>
                    <a:pt x="8668" y="8668"/>
                  </a:cubicBezTo>
                  <a:cubicBezTo>
                    <a:pt x="9135" y="8180"/>
                    <a:pt x="9723" y="7856"/>
                    <a:pt x="10352" y="7714"/>
                  </a:cubicBezTo>
                  <a:close/>
                  <a:moveTo>
                    <a:pt x="10596" y="9317"/>
                  </a:moveTo>
                  <a:lnTo>
                    <a:pt x="10799" y="10799"/>
                  </a:lnTo>
                  <a:lnTo>
                    <a:pt x="9317" y="10596"/>
                  </a:lnTo>
                  <a:cubicBezTo>
                    <a:pt x="9398" y="10291"/>
                    <a:pt x="9561" y="10027"/>
                    <a:pt x="9784" y="9784"/>
                  </a:cubicBezTo>
                  <a:cubicBezTo>
                    <a:pt x="10028" y="9561"/>
                    <a:pt x="10291" y="9398"/>
                    <a:pt x="10596" y="9317"/>
                  </a:cubicBezTo>
                  <a:close/>
                  <a:moveTo>
                    <a:pt x="7572" y="17842"/>
                  </a:moveTo>
                  <a:cubicBezTo>
                    <a:pt x="7734" y="17842"/>
                    <a:pt x="7876" y="17984"/>
                    <a:pt x="7876" y="18147"/>
                  </a:cubicBezTo>
                  <a:lnTo>
                    <a:pt x="7876" y="19121"/>
                  </a:lnTo>
                  <a:lnTo>
                    <a:pt x="7267" y="19121"/>
                  </a:lnTo>
                  <a:lnTo>
                    <a:pt x="7267" y="18147"/>
                  </a:lnTo>
                  <a:cubicBezTo>
                    <a:pt x="7267" y="17984"/>
                    <a:pt x="7409" y="17842"/>
                    <a:pt x="7572" y="17842"/>
                  </a:cubicBezTo>
                  <a:close/>
                  <a:moveTo>
                    <a:pt x="10393" y="17842"/>
                  </a:moveTo>
                  <a:cubicBezTo>
                    <a:pt x="10576" y="17842"/>
                    <a:pt x="10697" y="17984"/>
                    <a:pt x="10697" y="18147"/>
                  </a:cubicBezTo>
                  <a:lnTo>
                    <a:pt x="10697" y="19121"/>
                  </a:lnTo>
                  <a:lnTo>
                    <a:pt x="10109" y="19121"/>
                  </a:lnTo>
                  <a:lnTo>
                    <a:pt x="10109" y="18147"/>
                  </a:lnTo>
                  <a:cubicBezTo>
                    <a:pt x="10109" y="17984"/>
                    <a:pt x="10231" y="17842"/>
                    <a:pt x="10393" y="17842"/>
                  </a:cubicBezTo>
                  <a:close/>
                  <a:moveTo>
                    <a:pt x="13235" y="17842"/>
                  </a:moveTo>
                  <a:cubicBezTo>
                    <a:pt x="13397" y="17842"/>
                    <a:pt x="13539" y="17984"/>
                    <a:pt x="13539" y="18147"/>
                  </a:cubicBezTo>
                  <a:lnTo>
                    <a:pt x="13539" y="19121"/>
                  </a:lnTo>
                  <a:lnTo>
                    <a:pt x="12930" y="19121"/>
                  </a:lnTo>
                  <a:lnTo>
                    <a:pt x="12930" y="18147"/>
                  </a:lnTo>
                  <a:cubicBezTo>
                    <a:pt x="12930" y="17984"/>
                    <a:pt x="13072" y="17842"/>
                    <a:pt x="13235" y="17842"/>
                  </a:cubicBezTo>
                  <a:close/>
                  <a:moveTo>
                    <a:pt x="16056" y="17842"/>
                  </a:moveTo>
                  <a:cubicBezTo>
                    <a:pt x="16218" y="17842"/>
                    <a:pt x="16360" y="17984"/>
                    <a:pt x="16360" y="18147"/>
                  </a:cubicBezTo>
                  <a:lnTo>
                    <a:pt x="16360" y="19121"/>
                  </a:lnTo>
                  <a:lnTo>
                    <a:pt x="15752" y="19121"/>
                  </a:lnTo>
                  <a:lnTo>
                    <a:pt x="15752" y="18147"/>
                  </a:lnTo>
                  <a:cubicBezTo>
                    <a:pt x="15752" y="17984"/>
                    <a:pt x="15894" y="17842"/>
                    <a:pt x="16056" y="17842"/>
                  </a:cubicBezTo>
                  <a:close/>
                  <a:moveTo>
                    <a:pt x="18898" y="17842"/>
                  </a:moveTo>
                  <a:cubicBezTo>
                    <a:pt x="19060" y="17842"/>
                    <a:pt x="19202" y="17984"/>
                    <a:pt x="19202" y="18147"/>
                  </a:cubicBezTo>
                  <a:lnTo>
                    <a:pt x="19202" y="19121"/>
                  </a:lnTo>
                  <a:lnTo>
                    <a:pt x="18593" y="19121"/>
                  </a:lnTo>
                  <a:lnTo>
                    <a:pt x="18593" y="18147"/>
                  </a:lnTo>
                  <a:cubicBezTo>
                    <a:pt x="18593" y="17984"/>
                    <a:pt x="18735" y="17842"/>
                    <a:pt x="18898" y="17842"/>
                  </a:cubicBezTo>
                  <a:close/>
                  <a:moveTo>
                    <a:pt x="20603" y="2375"/>
                  </a:moveTo>
                  <a:cubicBezTo>
                    <a:pt x="20664" y="2375"/>
                    <a:pt x="20724" y="2396"/>
                    <a:pt x="20765" y="2396"/>
                  </a:cubicBezTo>
                  <a:cubicBezTo>
                    <a:pt x="20826" y="2416"/>
                    <a:pt x="21009" y="2517"/>
                    <a:pt x="21009" y="2781"/>
                  </a:cubicBezTo>
                  <a:lnTo>
                    <a:pt x="21009" y="18715"/>
                  </a:lnTo>
                  <a:cubicBezTo>
                    <a:pt x="21009" y="18938"/>
                    <a:pt x="20826" y="19121"/>
                    <a:pt x="20603" y="19121"/>
                  </a:cubicBezTo>
                  <a:lnTo>
                    <a:pt x="19831" y="19121"/>
                  </a:lnTo>
                  <a:lnTo>
                    <a:pt x="19831" y="18147"/>
                  </a:lnTo>
                  <a:cubicBezTo>
                    <a:pt x="19831" y="17639"/>
                    <a:pt x="19405" y="17213"/>
                    <a:pt x="18898" y="17213"/>
                  </a:cubicBezTo>
                  <a:cubicBezTo>
                    <a:pt x="18370" y="17213"/>
                    <a:pt x="17964" y="17639"/>
                    <a:pt x="17964" y="18147"/>
                  </a:cubicBezTo>
                  <a:lnTo>
                    <a:pt x="17964" y="19121"/>
                  </a:lnTo>
                  <a:lnTo>
                    <a:pt x="16990" y="19121"/>
                  </a:lnTo>
                  <a:lnTo>
                    <a:pt x="16990" y="18147"/>
                  </a:lnTo>
                  <a:cubicBezTo>
                    <a:pt x="16990" y="17639"/>
                    <a:pt x="16584" y="17213"/>
                    <a:pt x="16056" y="17213"/>
                  </a:cubicBezTo>
                  <a:cubicBezTo>
                    <a:pt x="15549" y="17213"/>
                    <a:pt x="15122" y="17639"/>
                    <a:pt x="15122" y="18147"/>
                  </a:cubicBezTo>
                  <a:lnTo>
                    <a:pt x="15122" y="19121"/>
                  </a:lnTo>
                  <a:lnTo>
                    <a:pt x="14168" y="19121"/>
                  </a:lnTo>
                  <a:lnTo>
                    <a:pt x="14168" y="18147"/>
                  </a:lnTo>
                  <a:cubicBezTo>
                    <a:pt x="14168" y="17639"/>
                    <a:pt x="13742" y="17213"/>
                    <a:pt x="13235" y="17213"/>
                  </a:cubicBezTo>
                  <a:cubicBezTo>
                    <a:pt x="12707" y="17213"/>
                    <a:pt x="12301" y="17639"/>
                    <a:pt x="12301" y="18147"/>
                  </a:cubicBezTo>
                  <a:lnTo>
                    <a:pt x="12301" y="19121"/>
                  </a:lnTo>
                  <a:lnTo>
                    <a:pt x="11327" y="19121"/>
                  </a:lnTo>
                  <a:lnTo>
                    <a:pt x="11327" y="18147"/>
                  </a:lnTo>
                  <a:cubicBezTo>
                    <a:pt x="11327" y="17639"/>
                    <a:pt x="10921" y="17213"/>
                    <a:pt x="10393" y="17213"/>
                  </a:cubicBezTo>
                  <a:cubicBezTo>
                    <a:pt x="9886" y="17213"/>
                    <a:pt x="9459" y="17639"/>
                    <a:pt x="9459" y="18147"/>
                  </a:cubicBezTo>
                  <a:lnTo>
                    <a:pt x="9459" y="19121"/>
                  </a:lnTo>
                  <a:lnTo>
                    <a:pt x="8505" y="19121"/>
                  </a:lnTo>
                  <a:lnTo>
                    <a:pt x="8505" y="18147"/>
                  </a:lnTo>
                  <a:cubicBezTo>
                    <a:pt x="8505" y="17639"/>
                    <a:pt x="8079" y="17213"/>
                    <a:pt x="7572" y="17213"/>
                  </a:cubicBezTo>
                  <a:cubicBezTo>
                    <a:pt x="7044" y="17213"/>
                    <a:pt x="6638" y="17639"/>
                    <a:pt x="6638" y="18147"/>
                  </a:cubicBezTo>
                  <a:lnTo>
                    <a:pt x="6638" y="19121"/>
                  </a:lnTo>
                  <a:lnTo>
                    <a:pt x="4689" y="19121"/>
                  </a:lnTo>
                  <a:cubicBezTo>
                    <a:pt x="4425" y="19121"/>
                    <a:pt x="4324" y="18918"/>
                    <a:pt x="4304" y="18857"/>
                  </a:cubicBezTo>
                  <a:cubicBezTo>
                    <a:pt x="4283" y="18796"/>
                    <a:pt x="4202" y="18593"/>
                    <a:pt x="4385" y="18410"/>
                  </a:cubicBezTo>
                  <a:lnTo>
                    <a:pt x="20319" y="2497"/>
                  </a:lnTo>
                  <a:cubicBezTo>
                    <a:pt x="20400" y="2396"/>
                    <a:pt x="20501" y="2375"/>
                    <a:pt x="20603" y="2375"/>
                  </a:cubicBezTo>
                  <a:close/>
                  <a:moveTo>
                    <a:pt x="3634" y="0"/>
                  </a:moveTo>
                  <a:cubicBezTo>
                    <a:pt x="2700" y="82"/>
                    <a:pt x="1807" y="488"/>
                    <a:pt x="1158" y="1157"/>
                  </a:cubicBezTo>
                  <a:cubicBezTo>
                    <a:pt x="488" y="1827"/>
                    <a:pt x="82" y="2700"/>
                    <a:pt x="1" y="3634"/>
                  </a:cubicBezTo>
                  <a:cubicBezTo>
                    <a:pt x="1" y="3715"/>
                    <a:pt x="21" y="3816"/>
                    <a:pt x="102" y="3877"/>
                  </a:cubicBezTo>
                  <a:lnTo>
                    <a:pt x="934" y="4710"/>
                  </a:lnTo>
                  <a:cubicBezTo>
                    <a:pt x="995" y="4781"/>
                    <a:pt x="1076" y="4816"/>
                    <a:pt x="1158" y="4816"/>
                  </a:cubicBezTo>
                  <a:cubicBezTo>
                    <a:pt x="1239" y="4816"/>
                    <a:pt x="1320" y="4781"/>
                    <a:pt x="1381" y="4710"/>
                  </a:cubicBezTo>
                  <a:cubicBezTo>
                    <a:pt x="1503" y="4588"/>
                    <a:pt x="1503" y="4385"/>
                    <a:pt x="1381" y="4263"/>
                  </a:cubicBezTo>
                  <a:lnTo>
                    <a:pt x="650" y="3532"/>
                  </a:lnTo>
                  <a:cubicBezTo>
                    <a:pt x="752" y="2802"/>
                    <a:pt x="1076" y="2132"/>
                    <a:pt x="1604" y="1604"/>
                  </a:cubicBezTo>
                  <a:cubicBezTo>
                    <a:pt x="2132" y="1076"/>
                    <a:pt x="2802" y="751"/>
                    <a:pt x="3532" y="650"/>
                  </a:cubicBezTo>
                  <a:lnTo>
                    <a:pt x="10028" y="7145"/>
                  </a:lnTo>
                  <a:cubicBezTo>
                    <a:pt x="9337" y="7328"/>
                    <a:pt x="8729" y="7693"/>
                    <a:pt x="8201" y="8221"/>
                  </a:cubicBezTo>
                  <a:cubicBezTo>
                    <a:pt x="7693" y="8728"/>
                    <a:pt x="7328" y="9337"/>
                    <a:pt x="7145" y="10027"/>
                  </a:cubicBezTo>
                  <a:lnTo>
                    <a:pt x="2416" y="5318"/>
                  </a:lnTo>
                  <a:cubicBezTo>
                    <a:pt x="2355" y="5258"/>
                    <a:pt x="2274" y="5227"/>
                    <a:pt x="2193" y="5227"/>
                  </a:cubicBezTo>
                  <a:cubicBezTo>
                    <a:pt x="2112" y="5227"/>
                    <a:pt x="2030" y="5258"/>
                    <a:pt x="1969" y="5318"/>
                  </a:cubicBezTo>
                  <a:cubicBezTo>
                    <a:pt x="1848" y="5440"/>
                    <a:pt x="1848" y="5643"/>
                    <a:pt x="1969" y="5765"/>
                  </a:cubicBezTo>
                  <a:lnTo>
                    <a:pt x="7064" y="10839"/>
                  </a:lnTo>
                  <a:cubicBezTo>
                    <a:pt x="7105" y="10900"/>
                    <a:pt x="7166" y="10921"/>
                    <a:pt x="7247" y="10941"/>
                  </a:cubicBezTo>
                  <a:lnTo>
                    <a:pt x="10494" y="11408"/>
                  </a:lnTo>
                  <a:lnTo>
                    <a:pt x="3938" y="17964"/>
                  </a:lnTo>
                  <a:cubicBezTo>
                    <a:pt x="3634" y="18268"/>
                    <a:pt x="3553" y="18715"/>
                    <a:pt x="3715" y="19101"/>
                  </a:cubicBezTo>
                  <a:cubicBezTo>
                    <a:pt x="3877" y="19506"/>
                    <a:pt x="4243" y="19750"/>
                    <a:pt x="4689" y="19750"/>
                  </a:cubicBezTo>
                  <a:lnTo>
                    <a:pt x="20603" y="19750"/>
                  </a:lnTo>
                  <a:cubicBezTo>
                    <a:pt x="21191" y="19750"/>
                    <a:pt x="21658" y="19283"/>
                    <a:pt x="21658" y="18715"/>
                  </a:cubicBezTo>
                  <a:lnTo>
                    <a:pt x="21658" y="2781"/>
                  </a:lnTo>
                  <a:cubicBezTo>
                    <a:pt x="21658" y="2355"/>
                    <a:pt x="21415" y="1990"/>
                    <a:pt x="21009" y="1807"/>
                  </a:cubicBezTo>
                  <a:cubicBezTo>
                    <a:pt x="20867" y="1746"/>
                    <a:pt x="20724" y="1726"/>
                    <a:pt x="20582" y="1726"/>
                  </a:cubicBezTo>
                  <a:cubicBezTo>
                    <a:pt x="20562" y="1523"/>
                    <a:pt x="20461" y="1340"/>
                    <a:pt x="20319" y="1178"/>
                  </a:cubicBezTo>
                  <a:cubicBezTo>
                    <a:pt x="20136" y="1015"/>
                    <a:pt x="19913" y="914"/>
                    <a:pt x="19649" y="914"/>
                  </a:cubicBezTo>
                  <a:cubicBezTo>
                    <a:pt x="19405" y="914"/>
                    <a:pt x="19182" y="1015"/>
                    <a:pt x="18999" y="1178"/>
                  </a:cubicBezTo>
                  <a:lnTo>
                    <a:pt x="17457" y="2720"/>
                  </a:lnTo>
                  <a:cubicBezTo>
                    <a:pt x="17335" y="2842"/>
                    <a:pt x="17335" y="3045"/>
                    <a:pt x="17457" y="3167"/>
                  </a:cubicBezTo>
                  <a:cubicBezTo>
                    <a:pt x="17517" y="3228"/>
                    <a:pt x="17599" y="3258"/>
                    <a:pt x="17680" y="3258"/>
                  </a:cubicBezTo>
                  <a:cubicBezTo>
                    <a:pt x="17761" y="3258"/>
                    <a:pt x="17842" y="3228"/>
                    <a:pt x="17903" y="3167"/>
                  </a:cubicBezTo>
                  <a:lnTo>
                    <a:pt x="19446" y="1624"/>
                  </a:lnTo>
                  <a:cubicBezTo>
                    <a:pt x="19507" y="1584"/>
                    <a:pt x="19588" y="1543"/>
                    <a:pt x="19649" y="1543"/>
                  </a:cubicBezTo>
                  <a:cubicBezTo>
                    <a:pt x="19730" y="1543"/>
                    <a:pt x="19811" y="1584"/>
                    <a:pt x="19872" y="1624"/>
                  </a:cubicBezTo>
                  <a:cubicBezTo>
                    <a:pt x="19913" y="1685"/>
                    <a:pt x="19953" y="1766"/>
                    <a:pt x="19953" y="1827"/>
                  </a:cubicBezTo>
                  <a:cubicBezTo>
                    <a:pt x="19953" y="1908"/>
                    <a:pt x="19913" y="1990"/>
                    <a:pt x="19872" y="2051"/>
                  </a:cubicBezTo>
                  <a:lnTo>
                    <a:pt x="11408" y="10494"/>
                  </a:lnTo>
                  <a:lnTo>
                    <a:pt x="11306" y="9784"/>
                  </a:lnTo>
                  <a:lnTo>
                    <a:pt x="16868" y="4222"/>
                  </a:lnTo>
                  <a:cubicBezTo>
                    <a:pt x="16990" y="4101"/>
                    <a:pt x="16990" y="3898"/>
                    <a:pt x="16868" y="3776"/>
                  </a:cubicBezTo>
                  <a:cubicBezTo>
                    <a:pt x="16807" y="3715"/>
                    <a:pt x="16726" y="3684"/>
                    <a:pt x="16645" y="3684"/>
                  </a:cubicBezTo>
                  <a:cubicBezTo>
                    <a:pt x="16563" y="3684"/>
                    <a:pt x="16482" y="3715"/>
                    <a:pt x="16421" y="3776"/>
                  </a:cubicBezTo>
                  <a:lnTo>
                    <a:pt x="11185" y="8992"/>
                  </a:lnTo>
                  <a:lnTo>
                    <a:pt x="10941" y="7247"/>
                  </a:lnTo>
                  <a:cubicBezTo>
                    <a:pt x="10921" y="7166"/>
                    <a:pt x="10900" y="7105"/>
                    <a:pt x="10840" y="7064"/>
                  </a:cubicBezTo>
                  <a:lnTo>
                    <a:pt x="3877" y="102"/>
                  </a:lnTo>
                  <a:cubicBezTo>
                    <a:pt x="3817" y="21"/>
                    <a:pt x="3715" y="0"/>
                    <a:pt x="3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577850" y="2489813"/>
              <a:ext cx="181200" cy="180150"/>
            </a:xfrm>
            <a:custGeom>
              <a:avLst/>
              <a:gdLst/>
              <a:ahLst/>
              <a:cxnLst/>
              <a:rect l="l" t="t" r="r" b="b"/>
              <a:pathLst>
                <a:path w="7248" h="7206" extrusionOk="0">
                  <a:moveTo>
                    <a:pt x="6929" y="0"/>
                  </a:moveTo>
                  <a:cubicBezTo>
                    <a:pt x="6847" y="0"/>
                    <a:pt x="6769" y="32"/>
                    <a:pt x="6699" y="101"/>
                  </a:cubicBezTo>
                  <a:lnTo>
                    <a:pt x="123" y="6677"/>
                  </a:lnTo>
                  <a:cubicBezTo>
                    <a:pt x="42" y="6759"/>
                    <a:pt x="1" y="6901"/>
                    <a:pt x="62" y="7022"/>
                  </a:cubicBezTo>
                  <a:cubicBezTo>
                    <a:pt x="102" y="7144"/>
                    <a:pt x="224" y="7205"/>
                    <a:pt x="346" y="7205"/>
                  </a:cubicBezTo>
                  <a:lnTo>
                    <a:pt x="4527" y="7205"/>
                  </a:lnTo>
                  <a:cubicBezTo>
                    <a:pt x="4710" y="7205"/>
                    <a:pt x="4832" y="7063"/>
                    <a:pt x="4832" y="6901"/>
                  </a:cubicBezTo>
                  <a:cubicBezTo>
                    <a:pt x="4832" y="6718"/>
                    <a:pt x="4710" y="6576"/>
                    <a:pt x="4527" y="6576"/>
                  </a:cubicBezTo>
                  <a:lnTo>
                    <a:pt x="1117" y="6576"/>
                  </a:lnTo>
                  <a:lnTo>
                    <a:pt x="6618" y="1075"/>
                  </a:lnTo>
                  <a:lnTo>
                    <a:pt x="6618" y="6576"/>
                  </a:lnTo>
                  <a:lnTo>
                    <a:pt x="6009" y="6576"/>
                  </a:lnTo>
                  <a:cubicBezTo>
                    <a:pt x="5826" y="6576"/>
                    <a:pt x="5684" y="6718"/>
                    <a:pt x="5684" y="6901"/>
                  </a:cubicBezTo>
                  <a:cubicBezTo>
                    <a:pt x="5684" y="7063"/>
                    <a:pt x="5826" y="7205"/>
                    <a:pt x="6009" y="7205"/>
                  </a:cubicBezTo>
                  <a:lnTo>
                    <a:pt x="6922" y="7205"/>
                  </a:lnTo>
                  <a:cubicBezTo>
                    <a:pt x="7105" y="7205"/>
                    <a:pt x="7247" y="7063"/>
                    <a:pt x="7247" y="6901"/>
                  </a:cubicBezTo>
                  <a:lnTo>
                    <a:pt x="7247" y="324"/>
                  </a:lnTo>
                  <a:cubicBezTo>
                    <a:pt x="7247" y="182"/>
                    <a:pt x="7166" y="81"/>
                    <a:pt x="7044" y="20"/>
                  </a:cubicBezTo>
                  <a:cubicBezTo>
                    <a:pt x="7006" y="7"/>
                    <a:pt x="6967" y="0"/>
                    <a:pt x="6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6"/>
          <p:cNvGrpSpPr/>
          <p:nvPr/>
        </p:nvGrpSpPr>
        <p:grpSpPr>
          <a:xfrm>
            <a:off x="5342625" y="2387975"/>
            <a:ext cx="540950" cy="483100"/>
            <a:chOff x="3315525" y="3025500"/>
            <a:chExt cx="540950" cy="483100"/>
          </a:xfrm>
        </p:grpSpPr>
        <p:sp>
          <p:nvSpPr>
            <p:cNvPr id="226" name="Google Shape;226;p16"/>
            <p:cNvSpPr/>
            <p:nvPr/>
          </p:nvSpPr>
          <p:spPr>
            <a:xfrm>
              <a:off x="3478900" y="3033100"/>
              <a:ext cx="53825" cy="301450"/>
            </a:xfrm>
            <a:custGeom>
              <a:avLst/>
              <a:gdLst/>
              <a:ahLst/>
              <a:cxnLst/>
              <a:rect l="l" t="t" r="r" b="b"/>
              <a:pathLst>
                <a:path w="2153" h="12058" extrusionOk="0">
                  <a:moveTo>
                    <a:pt x="1077" y="1"/>
                  </a:moveTo>
                  <a:cubicBezTo>
                    <a:pt x="468" y="1"/>
                    <a:pt x="1" y="488"/>
                    <a:pt x="1" y="1076"/>
                  </a:cubicBezTo>
                  <a:lnTo>
                    <a:pt x="1" y="12057"/>
                  </a:lnTo>
                  <a:lnTo>
                    <a:pt x="2152" y="12057"/>
                  </a:lnTo>
                  <a:lnTo>
                    <a:pt x="2152" y="1076"/>
                  </a:lnTo>
                  <a:cubicBezTo>
                    <a:pt x="2152" y="488"/>
                    <a:pt x="1665" y="1"/>
                    <a:pt x="1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23125" y="3119875"/>
              <a:ext cx="525725" cy="380600"/>
            </a:xfrm>
            <a:custGeom>
              <a:avLst/>
              <a:gdLst/>
              <a:ahLst/>
              <a:cxnLst/>
              <a:rect l="l" t="t" r="r" b="b"/>
              <a:pathLst>
                <a:path w="21029" h="15224" extrusionOk="0">
                  <a:moveTo>
                    <a:pt x="914" y="1"/>
                  </a:moveTo>
                  <a:cubicBezTo>
                    <a:pt x="407" y="1"/>
                    <a:pt x="1" y="407"/>
                    <a:pt x="1" y="914"/>
                  </a:cubicBezTo>
                  <a:lnTo>
                    <a:pt x="1" y="13214"/>
                  </a:lnTo>
                  <a:cubicBezTo>
                    <a:pt x="1" y="13722"/>
                    <a:pt x="407" y="14128"/>
                    <a:pt x="914" y="14128"/>
                  </a:cubicBezTo>
                  <a:lnTo>
                    <a:pt x="8505" y="14128"/>
                  </a:lnTo>
                  <a:lnTo>
                    <a:pt x="8505" y="14229"/>
                  </a:lnTo>
                  <a:cubicBezTo>
                    <a:pt x="8505" y="14777"/>
                    <a:pt x="8972" y="15224"/>
                    <a:pt x="9520" y="15224"/>
                  </a:cubicBezTo>
                  <a:lnTo>
                    <a:pt x="11509" y="15224"/>
                  </a:lnTo>
                  <a:cubicBezTo>
                    <a:pt x="12057" y="15224"/>
                    <a:pt x="12504" y="14777"/>
                    <a:pt x="12504" y="14229"/>
                  </a:cubicBezTo>
                  <a:lnTo>
                    <a:pt x="12504" y="14128"/>
                  </a:lnTo>
                  <a:lnTo>
                    <a:pt x="20095" y="14128"/>
                  </a:lnTo>
                  <a:cubicBezTo>
                    <a:pt x="20603" y="14128"/>
                    <a:pt x="21029" y="13722"/>
                    <a:pt x="21029" y="13214"/>
                  </a:cubicBezTo>
                  <a:lnTo>
                    <a:pt x="21029" y="914"/>
                  </a:lnTo>
                  <a:cubicBezTo>
                    <a:pt x="21029" y="407"/>
                    <a:pt x="20603" y="1"/>
                    <a:pt x="20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23125" y="3411650"/>
              <a:ext cx="525725" cy="88825"/>
            </a:xfrm>
            <a:custGeom>
              <a:avLst/>
              <a:gdLst/>
              <a:ahLst/>
              <a:cxnLst/>
              <a:rect l="l" t="t" r="r" b="b"/>
              <a:pathLst>
                <a:path w="21029" h="3553" extrusionOk="0">
                  <a:moveTo>
                    <a:pt x="10515" y="1"/>
                  </a:moveTo>
                  <a:lnTo>
                    <a:pt x="8505" y="955"/>
                  </a:lnTo>
                  <a:lnTo>
                    <a:pt x="8505" y="1726"/>
                  </a:lnTo>
                  <a:lnTo>
                    <a:pt x="914" y="1726"/>
                  </a:lnTo>
                  <a:cubicBezTo>
                    <a:pt x="407" y="1726"/>
                    <a:pt x="1" y="1320"/>
                    <a:pt x="1" y="813"/>
                  </a:cubicBezTo>
                  <a:lnTo>
                    <a:pt x="1" y="1543"/>
                  </a:lnTo>
                  <a:cubicBezTo>
                    <a:pt x="1" y="2051"/>
                    <a:pt x="407" y="2457"/>
                    <a:pt x="914" y="2457"/>
                  </a:cubicBezTo>
                  <a:lnTo>
                    <a:pt x="8505" y="2457"/>
                  </a:lnTo>
                  <a:lnTo>
                    <a:pt x="8505" y="2558"/>
                  </a:lnTo>
                  <a:cubicBezTo>
                    <a:pt x="8505" y="3106"/>
                    <a:pt x="8972" y="3553"/>
                    <a:pt x="9520" y="3553"/>
                  </a:cubicBezTo>
                  <a:lnTo>
                    <a:pt x="11509" y="3553"/>
                  </a:lnTo>
                  <a:cubicBezTo>
                    <a:pt x="12057" y="3553"/>
                    <a:pt x="12504" y="3106"/>
                    <a:pt x="12504" y="2558"/>
                  </a:cubicBezTo>
                  <a:lnTo>
                    <a:pt x="12504" y="2457"/>
                  </a:lnTo>
                  <a:lnTo>
                    <a:pt x="20095" y="2457"/>
                  </a:lnTo>
                  <a:cubicBezTo>
                    <a:pt x="20603" y="2457"/>
                    <a:pt x="21029" y="2051"/>
                    <a:pt x="21029" y="1543"/>
                  </a:cubicBezTo>
                  <a:lnTo>
                    <a:pt x="21029" y="813"/>
                  </a:lnTo>
                  <a:cubicBezTo>
                    <a:pt x="21029" y="1320"/>
                    <a:pt x="20603" y="1726"/>
                    <a:pt x="20095" y="1726"/>
                  </a:cubicBezTo>
                  <a:lnTo>
                    <a:pt x="12504" y="1726"/>
                  </a:lnTo>
                  <a:lnTo>
                    <a:pt x="12504" y="955"/>
                  </a:lnTo>
                  <a:lnTo>
                    <a:pt x="105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357625" y="3347200"/>
              <a:ext cx="456725" cy="88325"/>
            </a:xfrm>
            <a:custGeom>
              <a:avLst/>
              <a:gdLst/>
              <a:ahLst/>
              <a:cxnLst/>
              <a:rect l="l" t="t" r="r" b="b"/>
              <a:pathLst>
                <a:path w="18269" h="3533" extrusionOk="0">
                  <a:moveTo>
                    <a:pt x="1" y="1"/>
                  </a:moveTo>
                  <a:lnTo>
                    <a:pt x="1" y="3533"/>
                  </a:lnTo>
                  <a:lnTo>
                    <a:pt x="18269" y="3533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357625" y="3066600"/>
              <a:ext cx="228375" cy="368925"/>
            </a:xfrm>
            <a:custGeom>
              <a:avLst/>
              <a:gdLst/>
              <a:ahLst/>
              <a:cxnLst/>
              <a:rect l="l" t="t" r="r" b="b"/>
              <a:pathLst>
                <a:path w="9135" h="14757" extrusionOk="0">
                  <a:moveTo>
                    <a:pt x="1" y="0"/>
                  </a:moveTo>
                  <a:lnTo>
                    <a:pt x="1" y="12605"/>
                  </a:lnTo>
                  <a:lnTo>
                    <a:pt x="7003" y="12605"/>
                  </a:lnTo>
                  <a:cubicBezTo>
                    <a:pt x="8181" y="12605"/>
                    <a:pt x="9135" y="13559"/>
                    <a:pt x="9135" y="14757"/>
                  </a:cubicBezTo>
                  <a:lnTo>
                    <a:pt x="9135" y="2132"/>
                  </a:lnTo>
                  <a:cubicBezTo>
                    <a:pt x="9135" y="954"/>
                    <a:pt x="8181" y="0"/>
                    <a:pt x="7003" y="0"/>
                  </a:cubicBezTo>
                  <a:close/>
                </a:path>
              </a:pathLst>
            </a:custGeom>
            <a:solidFill>
              <a:srgbClr val="F9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585975" y="3066600"/>
              <a:ext cx="228375" cy="368925"/>
            </a:xfrm>
            <a:custGeom>
              <a:avLst/>
              <a:gdLst/>
              <a:ahLst/>
              <a:cxnLst/>
              <a:rect l="l" t="t" r="r" b="b"/>
              <a:pathLst>
                <a:path w="9135" h="14757" extrusionOk="0">
                  <a:moveTo>
                    <a:pt x="2132" y="0"/>
                  </a:moveTo>
                  <a:cubicBezTo>
                    <a:pt x="955" y="0"/>
                    <a:pt x="1" y="954"/>
                    <a:pt x="1" y="2132"/>
                  </a:cubicBezTo>
                  <a:lnTo>
                    <a:pt x="1" y="14757"/>
                  </a:lnTo>
                  <a:cubicBezTo>
                    <a:pt x="1" y="14148"/>
                    <a:pt x="244" y="13620"/>
                    <a:pt x="630" y="13234"/>
                  </a:cubicBezTo>
                  <a:cubicBezTo>
                    <a:pt x="1016" y="12849"/>
                    <a:pt x="1543" y="12605"/>
                    <a:pt x="2132" y="12605"/>
                  </a:cubicBezTo>
                  <a:lnTo>
                    <a:pt x="9135" y="12605"/>
                  </a:lnTo>
                  <a:lnTo>
                    <a:pt x="9135" y="0"/>
                  </a:lnTo>
                  <a:close/>
                </a:path>
              </a:pathLst>
            </a:custGeom>
            <a:solidFill>
              <a:srgbClr val="F9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585975" y="3066600"/>
              <a:ext cx="53300" cy="368925"/>
            </a:xfrm>
            <a:custGeom>
              <a:avLst/>
              <a:gdLst/>
              <a:ahLst/>
              <a:cxnLst/>
              <a:rect l="l" t="t" r="r" b="b"/>
              <a:pathLst>
                <a:path w="2132" h="14757" extrusionOk="0">
                  <a:moveTo>
                    <a:pt x="2132" y="0"/>
                  </a:moveTo>
                  <a:cubicBezTo>
                    <a:pt x="955" y="0"/>
                    <a:pt x="1" y="954"/>
                    <a:pt x="1" y="2132"/>
                  </a:cubicBezTo>
                  <a:lnTo>
                    <a:pt x="1" y="14757"/>
                  </a:lnTo>
                  <a:cubicBezTo>
                    <a:pt x="1" y="14148"/>
                    <a:pt x="244" y="13620"/>
                    <a:pt x="630" y="13234"/>
                  </a:cubicBezTo>
                  <a:cubicBezTo>
                    <a:pt x="1016" y="12849"/>
                    <a:pt x="1543" y="12605"/>
                    <a:pt x="2132" y="12605"/>
                  </a:cubicBezTo>
                  <a:lnTo>
                    <a:pt x="2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425125" y="3033100"/>
              <a:ext cx="80700" cy="320225"/>
            </a:xfrm>
            <a:custGeom>
              <a:avLst/>
              <a:gdLst/>
              <a:ahLst/>
              <a:cxnLst/>
              <a:rect l="l" t="t" r="r" b="b"/>
              <a:pathLst>
                <a:path w="3228" h="12809" extrusionOk="0">
                  <a:moveTo>
                    <a:pt x="1076" y="1"/>
                  </a:moveTo>
                  <a:cubicBezTo>
                    <a:pt x="467" y="1"/>
                    <a:pt x="0" y="488"/>
                    <a:pt x="0" y="1076"/>
                  </a:cubicBezTo>
                  <a:lnTo>
                    <a:pt x="0" y="12808"/>
                  </a:lnTo>
                  <a:lnTo>
                    <a:pt x="1036" y="12139"/>
                  </a:lnTo>
                  <a:lnTo>
                    <a:pt x="2152" y="12808"/>
                  </a:lnTo>
                  <a:lnTo>
                    <a:pt x="2152" y="1076"/>
                  </a:lnTo>
                  <a:cubicBezTo>
                    <a:pt x="2152" y="488"/>
                    <a:pt x="2619" y="1"/>
                    <a:pt x="3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315525" y="3025500"/>
              <a:ext cx="540950" cy="483100"/>
            </a:xfrm>
            <a:custGeom>
              <a:avLst/>
              <a:gdLst/>
              <a:ahLst/>
              <a:cxnLst/>
              <a:rect l="l" t="t" r="r" b="b"/>
              <a:pathLst>
                <a:path w="21638" h="19324" extrusionOk="0">
                  <a:moveTo>
                    <a:pt x="7612" y="629"/>
                  </a:moveTo>
                  <a:cubicBezTo>
                    <a:pt x="7815" y="629"/>
                    <a:pt x="7997" y="711"/>
                    <a:pt x="8139" y="853"/>
                  </a:cubicBezTo>
                  <a:cubicBezTo>
                    <a:pt x="8261" y="975"/>
                    <a:pt x="8342" y="1137"/>
                    <a:pt x="8363" y="1320"/>
                  </a:cubicBezTo>
                  <a:lnTo>
                    <a:pt x="6840" y="1320"/>
                  </a:lnTo>
                  <a:cubicBezTo>
                    <a:pt x="6881" y="934"/>
                    <a:pt x="7206" y="629"/>
                    <a:pt x="7612" y="629"/>
                  </a:cubicBezTo>
                  <a:close/>
                  <a:moveTo>
                    <a:pt x="6434" y="629"/>
                  </a:moveTo>
                  <a:cubicBezTo>
                    <a:pt x="6292" y="853"/>
                    <a:pt x="6211" y="1117"/>
                    <a:pt x="6211" y="1380"/>
                  </a:cubicBezTo>
                  <a:lnTo>
                    <a:pt x="6211" y="12544"/>
                  </a:lnTo>
                  <a:lnTo>
                    <a:pt x="5582" y="12158"/>
                  </a:lnTo>
                  <a:cubicBezTo>
                    <a:pt x="5535" y="12130"/>
                    <a:pt x="5483" y="12115"/>
                    <a:pt x="5432" y="12115"/>
                  </a:cubicBezTo>
                  <a:cubicBezTo>
                    <a:pt x="5372" y="12115"/>
                    <a:pt x="5312" y="12135"/>
                    <a:pt x="5257" y="12179"/>
                  </a:cubicBezTo>
                  <a:lnTo>
                    <a:pt x="4689" y="12524"/>
                  </a:lnTo>
                  <a:lnTo>
                    <a:pt x="4689" y="1380"/>
                  </a:lnTo>
                  <a:cubicBezTo>
                    <a:pt x="4689" y="975"/>
                    <a:pt x="5034" y="629"/>
                    <a:pt x="5460" y="629"/>
                  </a:cubicBezTo>
                  <a:close/>
                  <a:moveTo>
                    <a:pt x="19648" y="1949"/>
                  </a:moveTo>
                  <a:lnTo>
                    <a:pt x="19648" y="13945"/>
                  </a:lnTo>
                  <a:lnTo>
                    <a:pt x="12950" y="13945"/>
                  </a:lnTo>
                  <a:cubicBezTo>
                    <a:pt x="12240" y="13945"/>
                    <a:pt x="11590" y="14249"/>
                    <a:pt x="11143" y="14736"/>
                  </a:cubicBezTo>
                  <a:lnTo>
                    <a:pt x="11143" y="3776"/>
                  </a:lnTo>
                  <a:cubicBezTo>
                    <a:pt x="11143" y="2761"/>
                    <a:pt x="11955" y="1949"/>
                    <a:pt x="12950" y="1949"/>
                  </a:cubicBezTo>
                  <a:close/>
                  <a:moveTo>
                    <a:pt x="8687" y="14574"/>
                  </a:moveTo>
                  <a:cubicBezTo>
                    <a:pt x="9175" y="14574"/>
                    <a:pt x="9621" y="14757"/>
                    <a:pt x="9966" y="15102"/>
                  </a:cubicBezTo>
                  <a:cubicBezTo>
                    <a:pt x="10230" y="15365"/>
                    <a:pt x="10413" y="15711"/>
                    <a:pt x="10474" y="16076"/>
                  </a:cubicBezTo>
                  <a:lnTo>
                    <a:pt x="1989" y="16076"/>
                  </a:lnTo>
                  <a:lnTo>
                    <a:pt x="1989" y="14574"/>
                  </a:lnTo>
                  <a:close/>
                  <a:moveTo>
                    <a:pt x="19648" y="14574"/>
                  </a:moveTo>
                  <a:lnTo>
                    <a:pt x="19648" y="16076"/>
                  </a:lnTo>
                  <a:lnTo>
                    <a:pt x="11164" y="16076"/>
                  </a:lnTo>
                  <a:cubicBezTo>
                    <a:pt x="11306" y="15223"/>
                    <a:pt x="12057" y="14574"/>
                    <a:pt x="12950" y="14574"/>
                  </a:cubicBezTo>
                  <a:close/>
                  <a:moveTo>
                    <a:pt x="8687" y="1949"/>
                  </a:moveTo>
                  <a:cubicBezTo>
                    <a:pt x="9682" y="1949"/>
                    <a:pt x="10494" y="2761"/>
                    <a:pt x="10494" y="3776"/>
                  </a:cubicBezTo>
                  <a:lnTo>
                    <a:pt x="10494" y="14736"/>
                  </a:lnTo>
                  <a:cubicBezTo>
                    <a:pt x="10474" y="14716"/>
                    <a:pt x="10453" y="14675"/>
                    <a:pt x="10413" y="14655"/>
                  </a:cubicBezTo>
                  <a:cubicBezTo>
                    <a:pt x="9946" y="14188"/>
                    <a:pt x="9337" y="13945"/>
                    <a:pt x="8687" y="13945"/>
                  </a:cubicBezTo>
                  <a:lnTo>
                    <a:pt x="1989" y="13945"/>
                  </a:lnTo>
                  <a:lnTo>
                    <a:pt x="1989" y="7125"/>
                  </a:lnTo>
                  <a:cubicBezTo>
                    <a:pt x="1989" y="6962"/>
                    <a:pt x="1847" y="6820"/>
                    <a:pt x="1685" y="6820"/>
                  </a:cubicBezTo>
                  <a:cubicBezTo>
                    <a:pt x="1502" y="6820"/>
                    <a:pt x="1360" y="6962"/>
                    <a:pt x="1360" y="7125"/>
                  </a:cubicBezTo>
                  <a:lnTo>
                    <a:pt x="1360" y="16401"/>
                  </a:lnTo>
                  <a:cubicBezTo>
                    <a:pt x="1360" y="16563"/>
                    <a:pt x="1502" y="16705"/>
                    <a:pt x="1685" y="16705"/>
                  </a:cubicBezTo>
                  <a:lnTo>
                    <a:pt x="8505" y="16705"/>
                  </a:lnTo>
                  <a:lnTo>
                    <a:pt x="8505" y="17578"/>
                  </a:lnTo>
                  <a:lnTo>
                    <a:pt x="1218" y="17578"/>
                  </a:lnTo>
                  <a:cubicBezTo>
                    <a:pt x="893" y="17578"/>
                    <a:pt x="629" y="17314"/>
                    <a:pt x="629" y="16989"/>
                  </a:cubicBezTo>
                  <a:lnTo>
                    <a:pt x="629" y="4689"/>
                  </a:lnTo>
                  <a:cubicBezTo>
                    <a:pt x="629" y="4364"/>
                    <a:pt x="893" y="4100"/>
                    <a:pt x="1218" y="4100"/>
                  </a:cubicBezTo>
                  <a:lnTo>
                    <a:pt x="1360" y="4100"/>
                  </a:lnTo>
                  <a:lnTo>
                    <a:pt x="1360" y="5643"/>
                  </a:lnTo>
                  <a:cubicBezTo>
                    <a:pt x="1360" y="5826"/>
                    <a:pt x="1502" y="5968"/>
                    <a:pt x="1685" y="5968"/>
                  </a:cubicBezTo>
                  <a:cubicBezTo>
                    <a:pt x="1847" y="5968"/>
                    <a:pt x="1989" y="5826"/>
                    <a:pt x="1989" y="5643"/>
                  </a:cubicBezTo>
                  <a:lnTo>
                    <a:pt x="1989" y="1949"/>
                  </a:lnTo>
                  <a:lnTo>
                    <a:pt x="4060" y="1949"/>
                  </a:lnTo>
                  <a:lnTo>
                    <a:pt x="4060" y="3674"/>
                  </a:lnTo>
                  <a:lnTo>
                    <a:pt x="3654" y="3674"/>
                  </a:lnTo>
                  <a:cubicBezTo>
                    <a:pt x="3491" y="3674"/>
                    <a:pt x="3349" y="3816"/>
                    <a:pt x="3349" y="3999"/>
                  </a:cubicBezTo>
                  <a:cubicBezTo>
                    <a:pt x="3349" y="4161"/>
                    <a:pt x="3491" y="4303"/>
                    <a:pt x="3654" y="4303"/>
                  </a:cubicBezTo>
                  <a:lnTo>
                    <a:pt x="4060" y="4303"/>
                  </a:lnTo>
                  <a:lnTo>
                    <a:pt x="4060" y="5054"/>
                  </a:lnTo>
                  <a:lnTo>
                    <a:pt x="3654" y="5054"/>
                  </a:lnTo>
                  <a:cubicBezTo>
                    <a:pt x="3491" y="5054"/>
                    <a:pt x="3349" y="5196"/>
                    <a:pt x="3349" y="5359"/>
                  </a:cubicBezTo>
                  <a:cubicBezTo>
                    <a:pt x="3349" y="5541"/>
                    <a:pt x="3491" y="5684"/>
                    <a:pt x="3654" y="5684"/>
                  </a:cubicBezTo>
                  <a:lnTo>
                    <a:pt x="4060" y="5684"/>
                  </a:lnTo>
                  <a:lnTo>
                    <a:pt x="4060" y="6414"/>
                  </a:lnTo>
                  <a:lnTo>
                    <a:pt x="3654" y="6414"/>
                  </a:lnTo>
                  <a:cubicBezTo>
                    <a:pt x="3491" y="6414"/>
                    <a:pt x="3349" y="6556"/>
                    <a:pt x="3349" y="6739"/>
                  </a:cubicBezTo>
                  <a:cubicBezTo>
                    <a:pt x="3349" y="6901"/>
                    <a:pt x="3491" y="7043"/>
                    <a:pt x="3654" y="7043"/>
                  </a:cubicBezTo>
                  <a:lnTo>
                    <a:pt x="4060" y="7043"/>
                  </a:lnTo>
                  <a:lnTo>
                    <a:pt x="4060" y="7774"/>
                  </a:lnTo>
                  <a:lnTo>
                    <a:pt x="3654" y="7774"/>
                  </a:lnTo>
                  <a:cubicBezTo>
                    <a:pt x="3491" y="7774"/>
                    <a:pt x="3349" y="7916"/>
                    <a:pt x="3349" y="8099"/>
                  </a:cubicBezTo>
                  <a:cubicBezTo>
                    <a:pt x="3349" y="8282"/>
                    <a:pt x="3491" y="8424"/>
                    <a:pt x="3654" y="8424"/>
                  </a:cubicBezTo>
                  <a:lnTo>
                    <a:pt x="4060" y="8424"/>
                  </a:lnTo>
                  <a:lnTo>
                    <a:pt x="4060" y="9154"/>
                  </a:lnTo>
                  <a:lnTo>
                    <a:pt x="3654" y="9154"/>
                  </a:lnTo>
                  <a:cubicBezTo>
                    <a:pt x="3491" y="9154"/>
                    <a:pt x="3349" y="9297"/>
                    <a:pt x="3349" y="9479"/>
                  </a:cubicBezTo>
                  <a:cubicBezTo>
                    <a:pt x="3349" y="9642"/>
                    <a:pt x="3491" y="9784"/>
                    <a:pt x="3654" y="9784"/>
                  </a:cubicBezTo>
                  <a:lnTo>
                    <a:pt x="4060" y="9784"/>
                  </a:lnTo>
                  <a:lnTo>
                    <a:pt x="4060" y="10514"/>
                  </a:lnTo>
                  <a:lnTo>
                    <a:pt x="3654" y="10514"/>
                  </a:lnTo>
                  <a:cubicBezTo>
                    <a:pt x="3491" y="10514"/>
                    <a:pt x="3349" y="10656"/>
                    <a:pt x="3349" y="10839"/>
                  </a:cubicBezTo>
                  <a:cubicBezTo>
                    <a:pt x="3349" y="11022"/>
                    <a:pt x="3491" y="11164"/>
                    <a:pt x="3654" y="11164"/>
                  </a:cubicBezTo>
                  <a:lnTo>
                    <a:pt x="4060" y="11164"/>
                  </a:lnTo>
                  <a:lnTo>
                    <a:pt x="4060" y="13112"/>
                  </a:lnTo>
                  <a:cubicBezTo>
                    <a:pt x="4060" y="13214"/>
                    <a:pt x="4121" y="13336"/>
                    <a:pt x="4222" y="13376"/>
                  </a:cubicBezTo>
                  <a:cubicBezTo>
                    <a:pt x="4263" y="13417"/>
                    <a:pt x="4323" y="13417"/>
                    <a:pt x="4384" y="13417"/>
                  </a:cubicBezTo>
                  <a:cubicBezTo>
                    <a:pt x="4425" y="13417"/>
                    <a:pt x="4486" y="13397"/>
                    <a:pt x="4547" y="13376"/>
                  </a:cubicBezTo>
                  <a:lnTo>
                    <a:pt x="5420" y="12808"/>
                  </a:lnTo>
                  <a:lnTo>
                    <a:pt x="6353" y="13376"/>
                  </a:lnTo>
                  <a:cubicBezTo>
                    <a:pt x="6404" y="13407"/>
                    <a:pt x="6460" y="13422"/>
                    <a:pt x="6516" y="13422"/>
                  </a:cubicBezTo>
                  <a:cubicBezTo>
                    <a:pt x="6571" y="13422"/>
                    <a:pt x="6627" y="13407"/>
                    <a:pt x="6678" y="13376"/>
                  </a:cubicBezTo>
                  <a:cubicBezTo>
                    <a:pt x="6780" y="13336"/>
                    <a:pt x="6840" y="13214"/>
                    <a:pt x="6840" y="13112"/>
                  </a:cubicBezTo>
                  <a:lnTo>
                    <a:pt x="6840" y="11164"/>
                  </a:lnTo>
                  <a:lnTo>
                    <a:pt x="7673" y="11164"/>
                  </a:lnTo>
                  <a:cubicBezTo>
                    <a:pt x="7835" y="11164"/>
                    <a:pt x="7977" y="11022"/>
                    <a:pt x="7977" y="10839"/>
                  </a:cubicBezTo>
                  <a:cubicBezTo>
                    <a:pt x="7977" y="10656"/>
                    <a:pt x="7835" y="10514"/>
                    <a:pt x="7673" y="10514"/>
                  </a:cubicBezTo>
                  <a:lnTo>
                    <a:pt x="6840" y="10514"/>
                  </a:lnTo>
                  <a:lnTo>
                    <a:pt x="6840" y="9784"/>
                  </a:lnTo>
                  <a:lnTo>
                    <a:pt x="8870" y="9784"/>
                  </a:lnTo>
                  <a:cubicBezTo>
                    <a:pt x="9053" y="9784"/>
                    <a:pt x="9195" y="9642"/>
                    <a:pt x="9195" y="9479"/>
                  </a:cubicBezTo>
                  <a:cubicBezTo>
                    <a:pt x="9195" y="9297"/>
                    <a:pt x="9053" y="9154"/>
                    <a:pt x="8870" y="9154"/>
                  </a:cubicBezTo>
                  <a:lnTo>
                    <a:pt x="6840" y="9154"/>
                  </a:lnTo>
                  <a:lnTo>
                    <a:pt x="6840" y="8424"/>
                  </a:lnTo>
                  <a:lnTo>
                    <a:pt x="8870" y="8424"/>
                  </a:lnTo>
                  <a:cubicBezTo>
                    <a:pt x="9053" y="8424"/>
                    <a:pt x="9195" y="8282"/>
                    <a:pt x="9195" y="8099"/>
                  </a:cubicBezTo>
                  <a:cubicBezTo>
                    <a:pt x="9195" y="7916"/>
                    <a:pt x="9053" y="7774"/>
                    <a:pt x="8870" y="7774"/>
                  </a:cubicBezTo>
                  <a:lnTo>
                    <a:pt x="6840" y="7774"/>
                  </a:lnTo>
                  <a:lnTo>
                    <a:pt x="6840" y="7043"/>
                  </a:lnTo>
                  <a:lnTo>
                    <a:pt x="8870" y="7043"/>
                  </a:lnTo>
                  <a:cubicBezTo>
                    <a:pt x="9053" y="7043"/>
                    <a:pt x="9195" y="6901"/>
                    <a:pt x="9195" y="6739"/>
                  </a:cubicBezTo>
                  <a:cubicBezTo>
                    <a:pt x="9195" y="6556"/>
                    <a:pt x="9053" y="6414"/>
                    <a:pt x="8870" y="6414"/>
                  </a:cubicBezTo>
                  <a:lnTo>
                    <a:pt x="6840" y="6414"/>
                  </a:lnTo>
                  <a:lnTo>
                    <a:pt x="6840" y="5684"/>
                  </a:lnTo>
                  <a:lnTo>
                    <a:pt x="8870" y="5684"/>
                  </a:lnTo>
                  <a:cubicBezTo>
                    <a:pt x="9053" y="5684"/>
                    <a:pt x="9195" y="5541"/>
                    <a:pt x="9195" y="5359"/>
                  </a:cubicBezTo>
                  <a:cubicBezTo>
                    <a:pt x="9195" y="5196"/>
                    <a:pt x="9053" y="5054"/>
                    <a:pt x="8870" y="5054"/>
                  </a:cubicBezTo>
                  <a:lnTo>
                    <a:pt x="6840" y="5054"/>
                  </a:lnTo>
                  <a:lnTo>
                    <a:pt x="6840" y="4303"/>
                  </a:lnTo>
                  <a:lnTo>
                    <a:pt x="8870" y="4303"/>
                  </a:lnTo>
                  <a:cubicBezTo>
                    <a:pt x="9053" y="4303"/>
                    <a:pt x="9195" y="4161"/>
                    <a:pt x="9195" y="3999"/>
                  </a:cubicBezTo>
                  <a:cubicBezTo>
                    <a:pt x="9195" y="3816"/>
                    <a:pt x="9053" y="3674"/>
                    <a:pt x="8870" y="3674"/>
                  </a:cubicBezTo>
                  <a:lnTo>
                    <a:pt x="6840" y="3674"/>
                  </a:lnTo>
                  <a:lnTo>
                    <a:pt x="6840" y="1949"/>
                  </a:lnTo>
                  <a:close/>
                  <a:moveTo>
                    <a:pt x="12503" y="16705"/>
                  </a:moveTo>
                  <a:lnTo>
                    <a:pt x="12503" y="18004"/>
                  </a:lnTo>
                  <a:cubicBezTo>
                    <a:pt x="12503" y="18370"/>
                    <a:pt x="12199" y="18674"/>
                    <a:pt x="11813" y="18674"/>
                  </a:cubicBezTo>
                  <a:lnTo>
                    <a:pt x="9824" y="18674"/>
                  </a:lnTo>
                  <a:cubicBezTo>
                    <a:pt x="9438" y="18674"/>
                    <a:pt x="9134" y="18370"/>
                    <a:pt x="9134" y="18004"/>
                  </a:cubicBezTo>
                  <a:lnTo>
                    <a:pt x="9134" y="16705"/>
                  </a:lnTo>
                  <a:close/>
                  <a:moveTo>
                    <a:pt x="5460" y="0"/>
                  </a:moveTo>
                  <a:cubicBezTo>
                    <a:pt x="4709" y="0"/>
                    <a:pt x="4100" y="589"/>
                    <a:pt x="4060" y="1320"/>
                  </a:cubicBezTo>
                  <a:lnTo>
                    <a:pt x="1685" y="1320"/>
                  </a:lnTo>
                  <a:cubicBezTo>
                    <a:pt x="1502" y="1320"/>
                    <a:pt x="1360" y="1462"/>
                    <a:pt x="1360" y="1644"/>
                  </a:cubicBezTo>
                  <a:lnTo>
                    <a:pt x="1360" y="3451"/>
                  </a:lnTo>
                  <a:lnTo>
                    <a:pt x="1218" y="3451"/>
                  </a:lnTo>
                  <a:cubicBezTo>
                    <a:pt x="548" y="3451"/>
                    <a:pt x="0" y="4019"/>
                    <a:pt x="0" y="4689"/>
                  </a:cubicBezTo>
                  <a:lnTo>
                    <a:pt x="0" y="16989"/>
                  </a:lnTo>
                  <a:cubicBezTo>
                    <a:pt x="0" y="17659"/>
                    <a:pt x="548" y="18227"/>
                    <a:pt x="1218" y="18227"/>
                  </a:cubicBezTo>
                  <a:lnTo>
                    <a:pt x="8525" y="18227"/>
                  </a:lnTo>
                  <a:cubicBezTo>
                    <a:pt x="8627" y="18836"/>
                    <a:pt x="9175" y="19324"/>
                    <a:pt x="9824" y="19324"/>
                  </a:cubicBezTo>
                  <a:lnTo>
                    <a:pt x="11813" y="19324"/>
                  </a:lnTo>
                  <a:cubicBezTo>
                    <a:pt x="12463" y="19324"/>
                    <a:pt x="13011" y="18836"/>
                    <a:pt x="13112" y="18227"/>
                  </a:cubicBezTo>
                  <a:lnTo>
                    <a:pt x="16279" y="18227"/>
                  </a:lnTo>
                  <a:cubicBezTo>
                    <a:pt x="16461" y="18227"/>
                    <a:pt x="16604" y="18085"/>
                    <a:pt x="16604" y="17903"/>
                  </a:cubicBezTo>
                  <a:cubicBezTo>
                    <a:pt x="16604" y="17720"/>
                    <a:pt x="16461" y="17578"/>
                    <a:pt x="16279" y="17578"/>
                  </a:cubicBezTo>
                  <a:lnTo>
                    <a:pt x="13133" y="17578"/>
                  </a:lnTo>
                  <a:lnTo>
                    <a:pt x="13133" y="16705"/>
                  </a:lnTo>
                  <a:lnTo>
                    <a:pt x="19953" y="16705"/>
                  </a:lnTo>
                  <a:cubicBezTo>
                    <a:pt x="20135" y="16705"/>
                    <a:pt x="20277" y="16563"/>
                    <a:pt x="20277" y="16401"/>
                  </a:cubicBezTo>
                  <a:lnTo>
                    <a:pt x="20277" y="4100"/>
                  </a:lnTo>
                  <a:lnTo>
                    <a:pt x="20399" y="4100"/>
                  </a:lnTo>
                  <a:cubicBezTo>
                    <a:pt x="20744" y="4100"/>
                    <a:pt x="21008" y="4364"/>
                    <a:pt x="21008" y="4689"/>
                  </a:cubicBezTo>
                  <a:lnTo>
                    <a:pt x="21008" y="16989"/>
                  </a:lnTo>
                  <a:cubicBezTo>
                    <a:pt x="21008" y="17314"/>
                    <a:pt x="20744" y="17578"/>
                    <a:pt x="20399" y="17578"/>
                  </a:cubicBezTo>
                  <a:lnTo>
                    <a:pt x="17761" y="17578"/>
                  </a:lnTo>
                  <a:cubicBezTo>
                    <a:pt x="17578" y="17578"/>
                    <a:pt x="17436" y="17720"/>
                    <a:pt x="17436" y="17903"/>
                  </a:cubicBezTo>
                  <a:cubicBezTo>
                    <a:pt x="17436" y="18085"/>
                    <a:pt x="17578" y="18227"/>
                    <a:pt x="17761" y="18227"/>
                  </a:cubicBezTo>
                  <a:lnTo>
                    <a:pt x="20399" y="18227"/>
                  </a:lnTo>
                  <a:cubicBezTo>
                    <a:pt x="21089" y="18227"/>
                    <a:pt x="21637" y="17659"/>
                    <a:pt x="21637" y="16989"/>
                  </a:cubicBezTo>
                  <a:lnTo>
                    <a:pt x="21637" y="4689"/>
                  </a:lnTo>
                  <a:cubicBezTo>
                    <a:pt x="21637" y="4019"/>
                    <a:pt x="21089" y="3451"/>
                    <a:pt x="20399" y="3451"/>
                  </a:cubicBezTo>
                  <a:lnTo>
                    <a:pt x="20277" y="3451"/>
                  </a:lnTo>
                  <a:lnTo>
                    <a:pt x="20277" y="1644"/>
                  </a:lnTo>
                  <a:cubicBezTo>
                    <a:pt x="20277" y="1462"/>
                    <a:pt x="20135" y="1320"/>
                    <a:pt x="19953" y="1320"/>
                  </a:cubicBezTo>
                  <a:lnTo>
                    <a:pt x="12950" y="1320"/>
                  </a:lnTo>
                  <a:cubicBezTo>
                    <a:pt x="12037" y="1320"/>
                    <a:pt x="11245" y="1827"/>
                    <a:pt x="10819" y="2578"/>
                  </a:cubicBezTo>
                  <a:cubicBezTo>
                    <a:pt x="10453" y="1908"/>
                    <a:pt x="9784" y="1441"/>
                    <a:pt x="8992" y="1340"/>
                  </a:cubicBezTo>
                  <a:cubicBezTo>
                    <a:pt x="8972" y="995"/>
                    <a:pt x="8830" y="650"/>
                    <a:pt x="8586" y="406"/>
                  </a:cubicBezTo>
                  <a:cubicBezTo>
                    <a:pt x="8322" y="142"/>
                    <a:pt x="7977" y="0"/>
                    <a:pt x="7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26575" y="3117350"/>
              <a:ext cx="146175" cy="15750"/>
            </a:xfrm>
            <a:custGeom>
              <a:avLst/>
              <a:gdLst/>
              <a:ahLst/>
              <a:cxnLst/>
              <a:rect l="l" t="t" r="r" b="b"/>
              <a:pathLst>
                <a:path w="5847" h="630" extrusionOk="0">
                  <a:moveTo>
                    <a:pt x="325" y="0"/>
                  </a:moveTo>
                  <a:cubicBezTo>
                    <a:pt x="143" y="0"/>
                    <a:pt x="1" y="142"/>
                    <a:pt x="1" y="325"/>
                  </a:cubicBezTo>
                  <a:cubicBezTo>
                    <a:pt x="1" y="487"/>
                    <a:pt x="143" y="629"/>
                    <a:pt x="325" y="629"/>
                  </a:cubicBezTo>
                  <a:lnTo>
                    <a:pt x="5542" y="629"/>
                  </a:lnTo>
                  <a:cubicBezTo>
                    <a:pt x="5704" y="629"/>
                    <a:pt x="5846" y="487"/>
                    <a:pt x="5846" y="325"/>
                  </a:cubicBezTo>
                  <a:cubicBezTo>
                    <a:pt x="5846" y="142"/>
                    <a:pt x="5704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575" y="3151850"/>
              <a:ext cx="146175" cy="15750"/>
            </a:xfrm>
            <a:custGeom>
              <a:avLst/>
              <a:gdLst/>
              <a:ahLst/>
              <a:cxnLst/>
              <a:rect l="l" t="t" r="r" b="b"/>
              <a:pathLst>
                <a:path w="5847" h="630" extrusionOk="0">
                  <a:moveTo>
                    <a:pt x="325" y="0"/>
                  </a:moveTo>
                  <a:cubicBezTo>
                    <a:pt x="143" y="0"/>
                    <a:pt x="1" y="142"/>
                    <a:pt x="1" y="305"/>
                  </a:cubicBezTo>
                  <a:cubicBezTo>
                    <a:pt x="1" y="487"/>
                    <a:pt x="143" y="630"/>
                    <a:pt x="325" y="630"/>
                  </a:cubicBezTo>
                  <a:lnTo>
                    <a:pt x="5542" y="630"/>
                  </a:lnTo>
                  <a:cubicBezTo>
                    <a:pt x="5704" y="630"/>
                    <a:pt x="5846" y="487"/>
                    <a:pt x="5846" y="305"/>
                  </a:cubicBezTo>
                  <a:cubicBezTo>
                    <a:pt x="5846" y="142"/>
                    <a:pt x="5704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626575" y="3185850"/>
              <a:ext cx="146175" cy="15750"/>
            </a:xfrm>
            <a:custGeom>
              <a:avLst/>
              <a:gdLst/>
              <a:ahLst/>
              <a:cxnLst/>
              <a:rect l="l" t="t" r="r" b="b"/>
              <a:pathLst>
                <a:path w="5847" h="630" extrusionOk="0">
                  <a:moveTo>
                    <a:pt x="325" y="0"/>
                  </a:moveTo>
                  <a:cubicBezTo>
                    <a:pt x="143" y="0"/>
                    <a:pt x="1" y="142"/>
                    <a:pt x="1" y="325"/>
                  </a:cubicBezTo>
                  <a:cubicBezTo>
                    <a:pt x="1" y="487"/>
                    <a:pt x="143" y="629"/>
                    <a:pt x="325" y="629"/>
                  </a:cubicBezTo>
                  <a:lnTo>
                    <a:pt x="5542" y="629"/>
                  </a:lnTo>
                  <a:cubicBezTo>
                    <a:pt x="5704" y="629"/>
                    <a:pt x="5846" y="487"/>
                    <a:pt x="5846" y="325"/>
                  </a:cubicBezTo>
                  <a:cubicBezTo>
                    <a:pt x="5846" y="142"/>
                    <a:pt x="5704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626575" y="3220350"/>
              <a:ext cx="146175" cy="15750"/>
            </a:xfrm>
            <a:custGeom>
              <a:avLst/>
              <a:gdLst/>
              <a:ahLst/>
              <a:cxnLst/>
              <a:rect l="l" t="t" r="r" b="b"/>
              <a:pathLst>
                <a:path w="5847" h="630" extrusionOk="0">
                  <a:moveTo>
                    <a:pt x="325" y="0"/>
                  </a:moveTo>
                  <a:cubicBezTo>
                    <a:pt x="143" y="0"/>
                    <a:pt x="1" y="143"/>
                    <a:pt x="1" y="305"/>
                  </a:cubicBezTo>
                  <a:cubicBezTo>
                    <a:pt x="1" y="488"/>
                    <a:pt x="143" y="630"/>
                    <a:pt x="325" y="630"/>
                  </a:cubicBezTo>
                  <a:lnTo>
                    <a:pt x="5542" y="630"/>
                  </a:lnTo>
                  <a:cubicBezTo>
                    <a:pt x="5704" y="630"/>
                    <a:pt x="5846" y="488"/>
                    <a:pt x="5846" y="305"/>
                  </a:cubicBezTo>
                  <a:cubicBezTo>
                    <a:pt x="5846" y="143"/>
                    <a:pt x="5704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626575" y="3254350"/>
              <a:ext cx="146175" cy="15750"/>
            </a:xfrm>
            <a:custGeom>
              <a:avLst/>
              <a:gdLst/>
              <a:ahLst/>
              <a:cxnLst/>
              <a:rect l="l" t="t" r="r" b="b"/>
              <a:pathLst>
                <a:path w="5847" h="630" extrusionOk="0">
                  <a:moveTo>
                    <a:pt x="325" y="0"/>
                  </a:moveTo>
                  <a:cubicBezTo>
                    <a:pt x="143" y="0"/>
                    <a:pt x="1" y="143"/>
                    <a:pt x="1" y="325"/>
                  </a:cubicBezTo>
                  <a:cubicBezTo>
                    <a:pt x="1" y="488"/>
                    <a:pt x="143" y="630"/>
                    <a:pt x="325" y="630"/>
                  </a:cubicBezTo>
                  <a:lnTo>
                    <a:pt x="5542" y="630"/>
                  </a:lnTo>
                  <a:cubicBezTo>
                    <a:pt x="5704" y="630"/>
                    <a:pt x="5846" y="488"/>
                    <a:pt x="5846" y="325"/>
                  </a:cubicBezTo>
                  <a:cubicBezTo>
                    <a:pt x="5846" y="143"/>
                    <a:pt x="5704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626575" y="3288350"/>
              <a:ext cx="94400" cy="16250"/>
            </a:xfrm>
            <a:custGeom>
              <a:avLst/>
              <a:gdLst/>
              <a:ahLst/>
              <a:cxnLst/>
              <a:rect l="l" t="t" r="r" b="b"/>
              <a:pathLst>
                <a:path w="3776" h="650" extrusionOk="0">
                  <a:moveTo>
                    <a:pt x="325" y="0"/>
                  </a:moveTo>
                  <a:cubicBezTo>
                    <a:pt x="143" y="0"/>
                    <a:pt x="1" y="142"/>
                    <a:pt x="1" y="325"/>
                  </a:cubicBezTo>
                  <a:cubicBezTo>
                    <a:pt x="1" y="508"/>
                    <a:pt x="143" y="650"/>
                    <a:pt x="325" y="650"/>
                  </a:cubicBezTo>
                  <a:lnTo>
                    <a:pt x="3471" y="650"/>
                  </a:lnTo>
                  <a:cubicBezTo>
                    <a:pt x="3634" y="650"/>
                    <a:pt x="3776" y="508"/>
                    <a:pt x="3776" y="325"/>
                  </a:cubicBezTo>
                  <a:cubicBezTo>
                    <a:pt x="3776" y="142"/>
                    <a:pt x="3634" y="0"/>
                    <a:pt x="3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7424475" y="2358800"/>
            <a:ext cx="536900" cy="541450"/>
            <a:chOff x="3264750" y="3777350"/>
            <a:chExt cx="536900" cy="541450"/>
          </a:xfrm>
        </p:grpSpPr>
        <p:sp>
          <p:nvSpPr>
            <p:cNvPr id="242" name="Google Shape;242;p16"/>
            <p:cNvSpPr/>
            <p:nvPr/>
          </p:nvSpPr>
          <p:spPr>
            <a:xfrm>
              <a:off x="3272875" y="3853475"/>
              <a:ext cx="498325" cy="424750"/>
            </a:xfrm>
            <a:custGeom>
              <a:avLst/>
              <a:gdLst/>
              <a:ahLst/>
              <a:cxnLst/>
              <a:rect l="l" t="t" r="r" b="b"/>
              <a:pathLst>
                <a:path w="19933" h="16990" extrusionOk="0">
                  <a:moveTo>
                    <a:pt x="8505" y="0"/>
                  </a:moveTo>
                  <a:cubicBezTo>
                    <a:pt x="8059" y="0"/>
                    <a:pt x="7653" y="183"/>
                    <a:pt x="7348" y="467"/>
                  </a:cubicBezTo>
                  <a:cubicBezTo>
                    <a:pt x="7064" y="771"/>
                    <a:pt x="6881" y="1157"/>
                    <a:pt x="6881" y="1604"/>
                  </a:cubicBezTo>
                  <a:lnTo>
                    <a:pt x="6090" y="1604"/>
                  </a:lnTo>
                  <a:cubicBezTo>
                    <a:pt x="5136" y="1604"/>
                    <a:pt x="4385" y="2375"/>
                    <a:pt x="4385" y="3309"/>
                  </a:cubicBezTo>
                  <a:cubicBezTo>
                    <a:pt x="4385" y="3471"/>
                    <a:pt x="4405" y="3613"/>
                    <a:pt x="4446" y="3755"/>
                  </a:cubicBezTo>
                  <a:cubicBezTo>
                    <a:pt x="4486" y="3897"/>
                    <a:pt x="4527" y="4019"/>
                    <a:pt x="4608" y="4141"/>
                  </a:cubicBezTo>
                  <a:lnTo>
                    <a:pt x="3329" y="4141"/>
                  </a:lnTo>
                  <a:cubicBezTo>
                    <a:pt x="2213" y="4141"/>
                    <a:pt x="1320" y="5034"/>
                    <a:pt x="1320" y="6150"/>
                  </a:cubicBezTo>
                  <a:cubicBezTo>
                    <a:pt x="1320" y="6394"/>
                    <a:pt x="1360" y="6637"/>
                    <a:pt x="1462" y="6861"/>
                  </a:cubicBezTo>
                  <a:cubicBezTo>
                    <a:pt x="1543" y="7084"/>
                    <a:pt x="1665" y="7287"/>
                    <a:pt x="1807" y="7449"/>
                  </a:cubicBezTo>
                  <a:cubicBezTo>
                    <a:pt x="792" y="7551"/>
                    <a:pt x="1" y="8403"/>
                    <a:pt x="1" y="9459"/>
                  </a:cubicBezTo>
                  <a:cubicBezTo>
                    <a:pt x="1" y="10007"/>
                    <a:pt x="224" y="10494"/>
                    <a:pt x="589" y="10859"/>
                  </a:cubicBezTo>
                  <a:cubicBezTo>
                    <a:pt x="955" y="11225"/>
                    <a:pt x="1442" y="11448"/>
                    <a:pt x="2010" y="11448"/>
                  </a:cubicBezTo>
                  <a:lnTo>
                    <a:pt x="3431" y="11448"/>
                  </a:lnTo>
                  <a:cubicBezTo>
                    <a:pt x="3228" y="11752"/>
                    <a:pt x="3126" y="12118"/>
                    <a:pt x="3126" y="12524"/>
                  </a:cubicBezTo>
                  <a:cubicBezTo>
                    <a:pt x="3126" y="13072"/>
                    <a:pt x="3350" y="13579"/>
                    <a:pt x="3715" y="13924"/>
                  </a:cubicBezTo>
                  <a:cubicBezTo>
                    <a:pt x="4060" y="14290"/>
                    <a:pt x="4567" y="14513"/>
                    <a:pt x="5116" y="14513"/>
                  </a:cubicBezTo>
                  <a:lnTo>
                    <a:pt x="6394" y="14513"/>
                  </a:lnTo>
                  <a:lnTo>
                    <a:pt x="6394" y="14878"/>
                  </a:lnTo>
                  <a:cubicBezTo>
                    <a:pt x="6394" y="16035"/>
                    <a:pt x="7328" y="16989"/>
                    <a:pt x="8505" y="16989"/>
                  </a:cubicBezTo>
                  <a:cubicBezTo>
                    <a:pt x="8789" y="16989"/>
                    <a:pt x="9053" y="16928"/>
                    <a:pt x="9297" y="16827"/>
                  </a:cubicBezTo>
                  <a:cubicBezTo>
                    <a:pt x="9561" y="16725"/>
                    <a:pt x="9784" y="16563"/>
                    <a:pt x="9967" y="16380"/>
                  </a:cubicBezTo>
                  <a:cubicBezTo>
                    <a:pt x="10352" y="16746"/>
                    <a:pt x="10880" y="16989"/>
                    <a:pt x="11448" y="16989"/>
                  </a:cubicBezTo>
                  <a:cubicBezTo>
                    <a:pt x="12017" y="16989"/>
                    <a:pt x="12544" y="16746"/>
                    <a:pt x="12930" y="16360"/>
                  </a:cubicBezTo>
                  <a:cubicBezTo>
                    <a:pt x="12971" y="16319"/>
                    <a:pt x="13011" y="16279"/>
                    <a:pt x="13052" y="16218"/>
                  </a:cubicBezTo>
                  <a:cubicBezTo>
                    <a:pt x="13377" y="15852"/>
                    <a:pt x="13559" y="15386"/>
                    <a:pt x="13559" y="14878"/>
                  </a:cubicBezTo>
                  <a:lnTo>
                    <a:pt x="13559" y="14513"/>
                  </a:lnTo>
                  <a:lnTo>
                    <a:pt x="14818" y="14513"/>
                  </a:lnTo>
                  <a:cubicBezTo>
                    <a:pt x="15934" y="14513"/>
                    <a:pt x="16827" y="13620"/>
                    <a:pt x="16827" y="12524"/>
                  </a:cubicBezTo>
                  <a:cubicBezTo>
                    <a:pt x="16827" y="12321"/>
                    <a:pt x="16787" y="12138"/>
                    <a:pt x="16746" y="11955"/>
                  </a:cubicBezTo>
                  <a:cubicBezTo>
                    <a:pt x="16685" y="11773"/>
                    <a:pt x="16604" y="11610"/>
                    <a:pt x="16503" y="11448"/>
                  </a:cubicBezTo>
                  <a:lnTo>
                    <a:pt x="17944" y="11448"/>
                  </a:lnTo>
                  <a:cubicBezTo>
                    <a:pt x="19040" y="11448"/>
                    <a:pt x="19933" y="10555"/>
                    <a:pt x="19933" y="9459"/>
                  </a:cubicBezTo>
                  <a:cubicBezTo>
                    <a:pt x="19933" y="8931"/>
                    <a:pt x="19730" y="8464"/>
                    <a:pt x="19405" y="8099"/>
                  </a:cubicBezTo>
                  <a:cubicBezTo>
                    <a:pt x="19080" y="7733"/>
                    <a:pt x="18634" y="7510"/>
                    <a:pt x="18126" y="7449"/>
                  </a:cubicBezTo>
                  <a:cubicBezTo>
                    <a:pt x="18431" y="7104"/>
                    <a:pt x="18613" y="6658"/>
                    <a:pt x="18613" y="6150"/>
                  </a:cubicBezTo>
                  <a:cubicBezTo>
                    <a:pt x="18613" y="5602"/>
                    <a:pt x="18390" y="5095"/>
                    <a:pt x="18025" y="4729"/>
                  </a:cubicBezTo>
                  <a:cubicBezTo>
                    <a:pt x="17680" y="4364"/>
                    <a:pt x="17172" y="4141"/>
                    <a:pt x="16624" y="4141"/>
                  </a:cubicBezTo>
                  <a:lnTo>
                    <a:pt x="15346" y="4141"/>
                  </a:lnTo>
                  <a:cubicBezTo>
                    <a:pt x="15467" y="3897"/>
                    <a:pt x="15549" y="3613"/>
                    <a:pt x="15549" y="3309"/>
                  </a:cubicBezTo>
                  <a:cubicBezTo>
                    <a:pt x="15549" y="2842"/>
                    <a:pt x="15366" y="2415"/>
                    <a:pt x="15061" y="2111"/>
                  </a:cubicBezTo>
                  <a:cubicBezTo>
                    <a:pt x="14757" y="1807"/>
                    <a:pt x="14331" y="1604"/>
                    <a:pt x="13864" y="1604"/>
                  </a:cubicBezTo>
                  <a:lnTo>
                    <a:pt x="13052" y="1604"/>
                  </a:lnTo>
                  <a:cubicBezTo>
                    <a:pt x="13052" y="1299"/>
                    <a:pt x="12971" y="995"/>
                    <a:pt x="12808" y="751"/>
                  </a:cubicBezTo>
                  <a:cubicBezTo>
                    <a:pt x="12524" y="305"/>
                    <a:pt x="12017" y="0"/>
                    <a:pt x="11448" y="0"/>
                  </a:cubicBezTo>
                  <a:cubicBezTo>
                    <a:pt x="11124" y="0"/>
                    <a:pt x="10799" y="102"/>
                    <a:pt x="10555" y="264"/>
                  </a:cubicBezTo>
                  <a:cubicBezTo>
                    <a:pt x="10291" y="447"/>
                    <a:pt x="10088" y="690"/>
                    <a:pt x="9967" y="974"/>
                  </a:cubicBezTo>
                  <a:cubicBezTo>
                    <a:pt x="9723" y="406"/>
                    <a:pt x="9155" y="0"/>
                    <a:pt x="8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2025" y="3853475"/>
              <a:ext cx="77150" cy="424750"/>
            </a:xfrm>
            <a:custGeom>
              <a:avLst/>
              <a:gdLst/>
              <a:ahLst/>
              <a:cxnLst/>
              <a:rect l="l" t="t" r="r" b="b"/>
              <a:pathLst>
                <a:path w="3086" h="16990" extrusionOk="0">
                  <a:moveTo>
                    <a:pt x="1482" y="0"/>
                  </a:moveTo>
                  <a:cubicBezTo>
                    <a:pt x="1158" y="0"/>
                    <a:pt x="833" y="102"/>
                    <a:pt x="589" y="264"/>
                  </a:cubicBezTo>
                  <a:cubicBezTo>
                    <a:pt x="325" y="447"/>
                    <a:pt x="122" y="690"/>
                    <a:pt x="1" y="974"/>
                  </a:cubicBezTo>
                  <a:lnTo>
                    <a:pt x="1" y="16380"/>
                  </a:lnTo>
                  <a:cubicBezTo>
                    <a:pt x="386" y="16746"/>
                    <a:pt x="914" y="16989"/>
                    <a:pt x="1482" y="16989"/>
                  </a:cubicBezTo>
                  <a:cubicBezTo>
                    <a:pt x="2051" y="16989"/>
                    <a:pt x="2578" y="16746"/>
                    <a:pt x="2964" y="16360"/>
                  </a:cubicBezTo>
                  <a:cubicBezTo>
                    <a:pt x="3005" y="16319"/>
                    <a:pt x="3045" y="16279"/>
                    <a:pt x="3086" y="16218"/>
                  </a:cubicBezTo>
                  <a:lnTo>
                    <a:pt x="2010" y="15751"/>
                  </a:lnTo>
                  <a:cubicBezTo>
                    <a:pt x="1624" y="15589"/>
                    <a:pt x="1381" y="15223"/>
                    <a:pt x="1381" y="14817"/>
                  </a:cubicBezTo>
                  <a:lnTo>
                    <a:pt x="1381" y="2030"/>
                  </a:lnTo>
                  <a:cubicBezTo>
                    <a:pt x="1381" y="1604"/>
                    <a:pt x="1645" y="1218"/>
                    <a:pt x="2051" y="1056"/>
                  </a:cubicBezTo>
                  <a:lnTo>
                    <a:pt x="2842" y="751"/>
                  </a:lnTo>
                  <a:cubicBezTo>
                    <a:pt x="2558" y="305"/>
                    <a:pt x="2051" y="0"/>
                    <a:pt x="1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432725" y="4173150"/>
              <a:ext cx="72575" cy="105075"/>
            </a:xfrm>
            <a:custGeom>
              <a:avLst/>
              <a:gdLst/>
              <a:ahLst/>
              <a:cxnLst/>
              <a:rect l="l" t="t" r="r" b="b"/>
              <a:pathLst>
                <a:path w="2903" h="4203" extrusionOk="0">
                  <a:moveTo>
                    <a:pt x="1421" y="1"/>
                  </a:moveTo>
                  <a:cubicBezTo>
                    <a:pt x="630" y="1"/>
                    <a:pt x="0" y="650"/>
                    <a:pt x="0" y="1421"/>
                  </a:cubicBezTo>
                  <a:lnTo>
                    <a:pt x="0" y="2091"/>
                  </a:lnTo>
                  <a:cubicBezTo>
                    <a:pt x="0" y="3248"/>
                    <a:pt x="934" y="4202"/>
                    <a:pt x="2111" y="4202"/>
                  </a:cubicBezTo>
                  <a:cubicBezTo>
                    <a:pt x="2395" y="4202"/>
                    <a:pt x="2659" y="4141"/>
                    <a:pt x="2903" y="4040"/>
                  </a:cubicBezTo>
                  <a:cubicBezTo>
                    <a:pt x="244" y="2822"/>
                    <a:pt x="1421" y="1"/>
                    <a:pt x="1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444900" y="3853475"/>
              <a:ext cx="53800" cy="50750"/>
            </a:xfrm>
            <a:custGeom>
              <a:avLst/>
              <a:gdLst/>
              <a:ahLst/>
              <a:cxnLst/>
              <a:rect l="l" t="t" r="r" b="b"/>
              <a:pathLst>
                <a:path w="2152" h="2030" extrusionOk="0">
                  <a:moveTo>
                    <a:pt x="1624" y="0"/>
                  </a:moveTo>
                  <a:cubicBezTo>
                    <a:pt x="1178" y="0"/>
                    <a:pt x="772" y="183"/>
                    <a:pt x="467" y="467"/>
                  </a:cubicBezTo>
                  <a:cubicBezTo>
                    <a:pt x="183" y="771"/>
                    <a:pt x="0" y="1157"/>
                    <a:pt x="0" y="1604"/>
                  </a:cubicBezTo>
                  <a:lnTo>
                    <a:pt x="244" y="1604"/>
                  </a:lnTo>
                  <a:cubicBezTo>
                    <a:pt x="569" y="1604"/>
                    <a:pt x="873" y="1766"/>
                    <a:pt x="1056" y="2030"/>
                  </a:cubicBezTo>
                  <a:cubicBezTo>
                    <a:pt x="1056" y="2030"/>
                    <a:pt x="873" y="508"/>
                    <a:pt x="2152" y="102"/>
                  </a:cubicBezTo>
                  <a:cubicBezTo>
                    <a:pt x="1990" y="41"/>
                    <a:pt x="1807" y="0"/>
                    <a:pt x="1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51025" y="4124425"/>
              <a:ext cx="83250" cy="91875"/>
            </a:xfrm>
            <a:custGeom>
              <a:avLst/>
              <a:gdLst/>
              <a:ahLst/>
              <a:cxnLst/>
              <a:rect l="l" t="t" r="r" b="b"/>
              <a:pathLst>
                <a:path w="3330" h="3675" extrusionOk="0">
                  <a:moveTo>
                    <a:pt x="1888" y="1"/>
                  </a:moveTo>
                  <a:lnTo>
                    <a:pt x="1888" y="1"/>
                  </a:lnTo>
                  <a:cubicBezTo>
                    <a:pt x="1604" y="366"/>
                    <a:pt x="1137" y="610"/>
                    <a:pt x="630" y="610"/>
                  </a:cubicBezTo>
                  <a:lnTo>
                    <a:pt x="305" y="610"/>
                  </a:lnTo>
                  <a:cubicBezTo>
                    <a:pt x="102" y="914"/>
                    <a:pt x="0" y="1280"/>
                    <a:pt x="0" y="1686"/>
                  </a:cubicBezTo>
                  <a:cubicBezTo>
                    <a:pt x="0" y="2234"/>
                    <a:pt x="224" y="2741"/>
                    <a:pt x="569" y="3086"/>
                  </a:cubicBezTo>
                  <a:cubicBezTo>
                    <a:pt x="934" y="3452"/>
                    <a:pt x="1441" y="3675"/>
                    <a:pt x="1990" y="3675"/>
                  </a:cubicBezTo>
                  <a:lnTo>
                    <a:pt x="3268" y="3675"/>
                  </a:lnTo>
                  <a:lnTo>
                    <a:pt x="3268" y="3370"/>
                  </a:lnTo>
                  <a:cubicBezTo>
                    <a:pt x="3268" y="3228"/>
                    <a:pt x="3289" y="3066"/>
                    <a:pt x="3329" y="2924"/>
                  </a:cubicBezTo>
                  <a:cubicBezTo>
                    <a:pt x="1096" y="2558"/>
                    <a:pt x="1868" y="62"/>
                    <a:pt x="1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72875" y="3956975"/>
              <a:ext cx="131450" cy="182700"/>
            </a:xfrm>
            <a:custGeom>
              <a:avLst/>
              <a:gdLst/>
              <a:ahLst/>
              <a:cxnLst/>
              <a:rect l="l" t="t" r="r" b="b"/>
              <a:pathLst>
                <a:path w="5258" h="7308" extrusionOk="0">
                  <a:moveTo>
                    <a:pt x="3329" y="1"/>
                  </a:moveTo>
                  <a:cubicBezTo>
                    <a:pt x="2213" y="1"/>
                    <a:pt x="1320" y="894"/>
                    <a:pt x="1320" y="2010"/>
                  </a:cubicBezTo>
                  <a:cubicBezTo>
                    <a:pt x="1320" y="2254"/>
                    <a:pt x="1360" y="2497"/>
                    <a:pt x="1462" y="2721"/>
                  </a:cubicBezTo>
                  <a:cubicBezTo>
                    <a:pt x="1543" y="2944"/>
                    <a:pt x="1665" y="3147"/>
                    <a:pt x="1807" y="3309"/>
                  </a:cubicBezTo>
                  <a:cubicBezTo>
                    <a:pt x="792" y="3411"/>
                    <a:pt x="1" y="4263"/>
                    <a:pt x="1" y="5319"/>
                  </a:cubicBezTo>
                  <a:cubicBezTo>
                    <a:pt x="1" y="6415"/>
                    <a:pt x="894" y="7308"/>
                    <a:pt x="2010" y="7308"/>
                  </a:cubicBezTo>
                  <a:lnTo>
                    <a:pt x="3938" y="7308"/>
                  </a:lnTo>
                  <a:cubicBezTo>
                    <a:pt x="2822" y="7308"/>
                    <a:pt x="1929" y="6415"/>
                    <a:pt x="1929" y="5319"/>
                  </a:cubicBezTo>
                  <a:cubicBezTo>
                    <a:pt x="1929" y="4263"/>
                    <a:pt x="2720" y="3411"/>
                    <a:pt x="3756" y="3309"/>
                  </a:cubicBezTo>
                  <a:cubicBezTo>
                    <a:pt x="3431" y="2964"/>
                    <a:pt x="3248" y="2518"/>
                    <a:pt x="3248" y="2010"/>
                  </a:cubicBezTo>
                  <a:cubicBezTo>
                    <a:pt x="3248" y="1462"/>
                    <a:pt x="3471" y="955"/>
                    <a:pt x="3837" y="589"/>
                  </a:cubicBezTo>
                  <a:cubicBezTo>
                    <a:pt x="4202" y="224"/>
                    <a:pt x="4710" y="1"/>
                    <a:pt x="5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382475" y="3893550"/>
              <a:ext cx="86800" cy="76650"/>
            </a:xfrm>
            <a:custGeom>
              <a:avLst/>
              <a:gdLst/>
              <a:ahLst/>
              <a:cxnLst/>
              <a:rect l="l" t="t" r="r" b="b"/>
              <a:pathLst>
                <a:path w="3472" h="3066" extrusionOk="0">
                  <a:moveTo>
                    <a:pt x="1706" y="1"/>
                  </a:moveTo>
                  <a:cubicBezTo>
                    <a:pt x="752" y="1"/>
                    <a:pt x="1" y="772"/>
                    <a:pt x="1" y="1706"/>
                  </a:cubicBezTo>
                  <a:cubicBezTo>
                    <a:pt x="1" y="1868"/>
                    <a:pt x="21" y="2010"/>
                    <a:pt x="62" y="2152"/>
                  </a:cubicBezTo>
                  <a:cubicBezTo>
                    <a:pt x="102" y="2294"/>
                    <a:pt x="143" y="2416"/>
                    <a:pt x="224" y="2538"/>
                  </a:cubicBezTo>
                  <a:lnTo>
                    <a:pt x="244" y="2538"/>
                  </a:lnTo>
                  <a:cubicBezTo>
                    <a:pt x="772" y="2538"/>
                    <a:pt x="1259" y="2741"/>
                    <a:pt x="1645" y="3066"/>
                  </a:cubicBezTo>
                  <a:cubicBezTo>
                    <a:pt x="1625" y="3025"/>
                    <a:pt x="1340" y="853"/>
                    <a:pt x="3472" y="305"/>
                  </a:cubicBezTo>
                  <a:cubicBezTo>
                    <a:pt x="3289" y="122"/>
                    <a:pt x="3025" y="1"/>
                    <a:pt x="27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589525" y="3785475"/>
              <a:ext cx="204525" cy="204525"/>
            </a:xfrm>
            <a:custGeom>
              <a:avLst/>
              <a:gdLst/>
              <a:ahLst/>
              <a:cxnLst/>
              <a:rect l="l" t="t" r="r" b="b"/>
              <a:pathLst>
                <a:path w="8181" h="8181" extrusionOk="0">
                  <a:moveTo>
                    <a:pt x="4080" y="0"/>
                  </a:moveTo>
                  <a:cubicBezTo>
                    <a:pt x="1827" y="0"/>
                    <a:pt x="0" y="1827"/>
                    <a:pt x="0" y="4080"/>
                  </a:cubicBezTo>
                  <a:cubicBezTo>
                    <a:pt x="0" y="6353"/>
                    <a:pt x="1827" y="8180"/>
                    <a:pt x="4080" y="8180"/>
                  </a:cubicBezTo>
                  <a:cubicBezTo>
                    <a:pt x="6353" y="8180"/>
                    <a:pt x="8180" y="6353"/>
                    <a:pt x="8180" y="4080"/>
                  </a:cubicBezTo>
                  <a:cubicBezTo>
                    <a:pt x="8180" y="1827"/>
                    <a:pt x="6353" y="0"/>
                    <a:pt x="4080" y="0"/>
                  </a:cubicBezTo>
                  <a:close/>
                </a:path>
              </a:pathLst>
            </a:custGeom>
            <a:solidFill>
              <a:srgbClr val="F2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589525" y="3785475"/>
              <a:ext cx="118750" cy="204525"/>
            </a:xfrm>
            <a:custGeom>
              <a:avLst/>
              <a:gdLst/>
              <a:ahLst/>
              <a:cxnLst/>
              <a:rect l="l" t="t" r="r" b="b"/>
              <a:pathLst>
                <a:path w="4750" h="8181" extrusionOk="0">
                  <a:moveTo>
                    <a:pt x="4080" y="0"/>
                  </a:moveTo>
                  <a:cubicBezTo>
                    <a:pt x="1827" y="0"/>
                    <a:pt x="0" y="1827"/>
                    <a:pt x="0" y="4080"/>
                  </a:cubicBezTo>
                  <a:cubicBezTo>
                    <a:pt x="0" y="6353"/>
                    <a:pt x="1827" y="8180"/>
                    <a:pt x="4080" y="8180"/>
                  </a:cubicBezTo>
                  <a:cubicBezTo>
                    <a:pt x="4324" y="8180"/>
                    <a:pt x="4547" y="8160"/>
                    <a:pt x="4750" y="8119"/>
                  </a:cubicBezTo>
                  <a:cubicBezTo>
                    <a:pt x="2822" y="7794"/>
                    <a:pt x="1340" y="6110"/>
                    <a:pt x="1340" y="4080"/>
                  </a:cubicBezTo>
                  <a:cubicBezTo>
                    <a:pt x="1340" y="2071"/>
                    <a:pt x="2822" y="386"/>
                    <a:pt x="4750" y="61"/>
                  </a:cubicBezTo>
                  <a:cubicBezTo>
                    <a:pt x="4547" y="20"/>
                    <a:pt x="4324" y="0"/>
                    <a:pt x="4080" y="0"/>
                  </a:cubicBezTo>
                  <a:close/>
                </a:path>
              </a:pathLst>
            </a:custGeom>
            <a:solidFill>
              <a:srgbClr val="D8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404300" y="3947850"/>
              <a:ext cx="157850" cy="157825"/>
            </a:xfrm>
            <a:custGeom>
              <a:avLst/>
              <a:gdLst/>
              <a:ahLst/>
              <a:cxnLst/>
              <a:rect l="l" t="t" r="r" b="b"/>
              <a:pathLst>
                <a:path w="6314" h="6313" extrusionOk="0">
                  <a:moveTo>
                    <a:pt x="3147" y="0"/>
                  </a:moveTo>
                  <a:cubicBezTo>
                    <a:pt x="1401" y="0"/>
                    <a:pt x="1" y="1401"/>
                    <a:pt x="1" y="3147"/>
                  </a:cubicBezTo>
                  <a:cubicBezTo>
                    <a:pt x="1" y="4892"/>
                    <a:pt x="1401" y="6313"/>
                    <a:pt x="3147" y="6313"/>
                  </a:cubicBezTo>
                  <a:cubicBezTo>
                    <a:pt x="4892" y="6313"/>
                    <a:pt x="6313" y="4892"/>
                    <a:pt x="6313" y="3147"/>
                  </a:cubicBezTo>
                  <a:cubicBezTo>
                    <a:pt x="6313" y="1401"/>
                    <a:pt x="4892" y="0"/>
                    <a:pt x="3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404300" y="3947350"/>
              <a:ext cx="91875" cy="158325"/>
            </a:xfrm>
            <a:custGeom>
              <a:avLst/>
              <a:gdLst/>
              <a:ahLst/>
              <a:cxnLst/>
              <a:rect l="l" t="t" r="r" b="b"/>
              <a:pathLst>
                <a:path w="3675" h="6333" extrusionOk="0">
                  <a:moveTo>
                    <a:pt x="3147" y="0"/>
                  </a:moveTo>
                  <a:cubicBezTo>
                    <a:pt x="1401" y="0"/>
                    <a:pt x="1" y="1421"/>
                    <a:pt x="1" y="3167"/>
                  </a:cubicBezTo>
                  <a:cubicBezTo>
                    <a:pt x="1" y="4912"/>
                    <a:pt x="1401" y="6333"/>
                    <a:pt x="3147" y="6333"/>
                  </a:cubicBezTo>
                  <a:cubicBezTo>
                    <a:pt x="3329" y="6333"/>
                    <a:pt x="3512" y="6313"/>
                    <a:pt x="3674" y="6292"/>
                  </a:cubicBezTo>
                  <a:cubicBezTo>
                    <a:pt x="2172" y="6049"/>
                    <a:pt x="1036" y="4750"/>
                    <a:pt x="1036" y="3167"/>
                  </a:cubicBezTo>
                  <a:cubicBezTo>
                    <a:pt x="1036" y="1604"/>
                    <a:pt x="2172" y="305"/>
                    <a:pt x="3674" y="61"/>
                  </a:cubicBezTo>
                  <a:cubicBezTo>
                    <a:pt x="3512" y="20"/>
                    <a:pt x="3329" y="0"/>
                    <a:pt x="3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567200" y="4179250"/>
              <a:ext cx="131450" cy="131950"/>
            </a:xfrm>
            <a:custGeom>
              <a:avLst/>
              <a:gdLst/>
              <a:ahLst/>
              <a:cxnLst/>
              <a:rect l="l" t="t" r="r" b="b"/>
              <a:pathLst>
                <a:path w="5258" h="5278" extrusionOk="0">
                  <a:moveTo>
                    <a:pt x="2619" y="0"/>
                  </a:moveTo>
                  <a:cubicBezTo>
                    <a:pt x="1177" y="0"/>
                    <a:pt x="0" y="1177"/>
                    <a:pt x="0" y="2639"/>
                  </a:cubicBezTo>
                  <a:cubicBezTo>
                    <a:pt x="0" y="4100"/>
                    <a:pt x="1177" y="5277"/>
                    <a:pt x="2619" y="5277"/>
                  </a:cubicBezTo>
                  <a:cubicBezTo>
                    <a:pt x="4080" y="5277"/>
                    <a:pt x="5257" y="4100"/>
                    <a:pt x="5257" y="2639"/>
                  </a:cubicBezTo>
                  <a:cubicBezTo>
                    <a:pt x="5257" y="1177"/>
                    <a:pt x="4080" y="0"/>
                    <a:pt x="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567200" y="4179250"/>
              <a:ext cx="76650" cy="131950"/>
            </a:xfrm>
            <a:custGeom>
              <a:avLst/>
              <a:gdLst/>
              <a:ahLst/>
              <a:cxnLst/>
              <a:rect l="l" t="t" r="r" b="b"/>
              <a:pathLst>
                <a:path w="3066" h="5278" extrusionOk="0">
                  <a:moveTo>
                    <a:pt x="2619" y="0"/>
                  </a:moveTo>
                  <a:cubicBezTo>
                    <a:pt x="1177" y="0"/>
                    <a:pt x="0" y="1177"/>
                    <a:pt x="0" y="2639"/>
                  </a:cubicBezTo>
                  <a:cubicBezTo>
                    <a:pt x="0" y="4080"/>
                    <a:pt x="1177" y="5277"/>
                    <a:pt x="2619" y="5277"/>
                  </a:cubicBezTo>
                  <a:cubicBezTo>
                    <a:pt x="2781" y="5277"/>
                    <a:pt x="2923" y="5257"/>
                    <a:pt x="3065" y="5237"/>
                  </a:cubicBezTo>
                  <a:cubicBezTo>
                    <a:pt x="1807" y="5034"/>
                    <a:pt x="853" y="3938"/>
                    <a:pt x="853" y="2639"/>
                  </a:cubicBezTo>
                  <a:cubicBezTo>
                    <a:pt x="853" y="1319"/>
                    <a:pt x="1807" y="244"/>
                    <a:pt x="3065" y="41"/>
                  </a:cubicBezTo>
                  <a:cubicBezTo>
                    <a:pt x="2923" y="20"/>
                    <a:pt x="2781" y="0"/>
                    <a:pt x="2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625550" y="3819475"/>
              <a:ext cx="132475" cy="136000"/>
            </a:xfrm>
            <a:custGeom>
              <a:avLst/>
              <a:gdLst/>
              <a:ahLst/>
              <a:cxnLst/>
              <a:rect l="l" t="t" r="r" b="b"/>
              <a:pathLst>
                <a:path w="5299" h="5440" extrusionOk="0">
                  <a:moveTo>
                    <a:pt x="2639" y="1847"/>
                  </a:moveTo>
                  <a:cubicBezTo>
                    <a:pt x="3126" y="1847"/>
                    <a:pt x="3512" y="2253"/>
                    <a:pt x="3512" y="2720"/>
                  </a:cubicBezTo>
                  <a:cubicBezTo>
                    <a:pt x="3512" y="3207"/>
                    <a:pt x="3126" y="3593"/>
                    <a:pt x="2639" y="3593"/>
                  </a:cubicBezTo>
                  <a:cubicBezTo>
                    <a:pt x="2172" y="3593"/>
                    <a:pt x="1766" y="3207"/>
                    <a:pt x="1766" y="2720"/>
                  </a:cubicBezTo>
                  <a:cubicBezTo>
                    <a:pt x="1766" y="2253"/>
                    <a:pt x="2172" y="1847"/>
                    <a:pt x="2639" y="1847"/>
                  </a:cubicBezTo>
                  <a:close/>
                  <a:moveTo>
                    <a:pt x="2274" y="0"/>
                  </a:moveTo>
                  <a:cubicBezTo>
                    <a:pt x="2071" y="0"/>
                    <a:pt x="1908" y="183"/>
                    <a:pt x="1908" y="386"/>
                  </a:cubicBezTo>
                  <a:lnTo>
                    <a:pt x="1908" y="853"/>
                  </a:lnTo>
                  <a:cubicBezTo>
                    <a:pt x="1726" y="934"/>
                    <a:pt x="1543" y="1035"/>
                    <a:pt x="1401" y="1137"/>
                  </a:cubicBezTo>
                  <a:lnTo>
                    <a:pt x="975" y="914"/>
                  </a:lnTo>
                  <a:cubicBezTo>
                    <a:pt x="921" y="880"/>
                    <a:pt x="860" y="864"/>
                    <a:pt x="799" y="864"/>
                  </a:cubicBezTo>
                  <a:cubicBezTo>
                    <a:pt x="677" y="864"/>
                    <a:pt x="555" y="927"/>
                    <a:pt x="488" y="1035"/>
                  </a:cubicBezTo>
                  <a:lnTo>
                    <a:pt x="102" y="1705"/>
                  </a:lnTo>
                  <a:cubicBezTo>
                    <a:pt x="0" y="1868"/>
                    <a:pt x="61" y="2091"/>
                    <a:pt x="244" y="2192"/>
                  </a:cubicBezTo>
                  <a:lnTo>
                    <a:pt x="650" y="2436"/>
                  </a:lnTo>
                  <a:cubicBezTo>
                    <a:pt x="630" y="2537"/>
                    <a:pt x="630" y="2639"/>
                    <a:pt x="630" y="2720"/>
                  </a:cubicBezTo>
                  <a:cubicBezTo>
                    <a:pt x="630" y="2821"/>
                    <a:pt x="630" y="2923"/>
                    <a:pt x="650" y="3024"/>
                  </a:cubicBezTo>
                  <a:lnTo>
                    <a:pt x="244" y="3268"/>
                  </a:lnTo>
                  <a:cubicBezTo>
                    <a:pt x="61" y="3370"/>
                    <a:pt x="0" y="3593"/>
                    <a:pt x="102" y="3755"/>
                  </a:cubicBezTo>
                  <a:lnTo>
                    <a:pt x="488" y="4425"/>
                  </a:lnTo>
                  <a:cubicBezTo>
                    <a:pt x="555" y="4533"/>
                    <a:pt x="677" y="4596"/>
                    <a:pt x="799" y="4596"/>
                  </a:cubicBezTo>
                  <a:cubicBezTo>
                    <a:pt x="860" y="4596"/>
                    <a:pt x="921" y="4581"/>
                    <a:pt x="975" y="4547"/>
                  </a:cubicBezTo>
                  <a:lnTo>
                    <a:pt x="1401" y="4303"/>
                  </a:lnTo>
                  <a:cubicBezTo>
                    <a:pt x="1543" y="4425"/>
                    <a:pt x="1726" y="4526"/>
                    <a:pt x="1908" y="4608"/>
                  </a:cubicBezTo>
                  <a:lnTo>
                    <a:pt x="1908" y="5075"/>
                  </a:lnTo>
                  <a:cubicBezTo>
                    <a:pt x="1908" y="5278"/>
                    <a:pt x="2071" y="5440"/>
                    <a:pt x="2274" y="5440"/>
                  </a:cubicBezTo>
                  <a:lnTo>
                    <a:pt x="3025" y="5440"/>
                  </a:lnTo>
                  <a:cubicBezTo>
                    <a:pt x="3228" y="5440"/>
                    <a:pt x="3390" y="5278"/>
                    <a:pt x="3390" y="5075"/>
                  </a:cubicBezTo>
                  <a:lnTo>
                    <a:pt x="3390" y="4608"/>
                  </a:lnTo>
                  <a:cubicBezTo>
                    <a:pt x="3573" y="4526"/>
                    <a:pt x="3755" y="4425"/>
                    <a:pt x="3898" y="4303"/>
                  </a:cubicBezTo>
                  <a:lnTo>
                    <a:pt x="4303" y="4547"/>
                  </a:lnTo>
                  <a:cubicBezTo>
                    <a:pt x="4364" y="4581"/>
                    <a:pt x="4430" y="4596"/>
                    <a:pt x="4494" y="4596"/>
                  </a:cubicBezTo>
                  <a:cubicBezTo>
                    <a:pt x="4621" y="4596"/>
                    <a:pt x="4743" y="4533"/>
                    <a:pt x="4811" y="4425"/>
                  </a:cubicBezTo>
                  <a:lnTo>
                    <a:pt x="5197" y="3755"/>
                  </a:lnTo>
                  <a:cubicBezTo>
                    <a:pt x="5298" y="3593"/>
                    <a:pt x="5237" y="3370"/>
                    <a:pt x="5054" y="3268"/>
                  </a:cubicBezTo>
                  <a:lnTo>
                    <a:pt x="4649" y="3024"/>
                  </a:lnTo>
                  <a:cubicBezTo>
                    <a:pt x="4649" y="2923"/>
                    <a:pt x="4669" y="2821"/>
                    <a:pt x="4669" y="2720"/>
                  </a:cubicBezTo>
                  <a:cubicBezTo>
                    <a:pt x="4669" y="2639"/>
                    <a:pt x="4649" y="2537"/>
                    <a:pt x="4649" y="2436"/>
                  </a:cubicBezTo>
                  <a:lnTo>
                    <a:pt x="5054" y="2192"/>
                  </a:lnTo>
                  <a:cubicBezTo>
                    <a:pt x="5237" y="2091"/>
                    <a:pt x="5298" y="1868"/>
                    <a:pt x="5197" y="1705"/>
                  </a:cubicBezTo>
                  <a:lnTo>
                    <a:pt x="4811" y="1035"/>
                  </a:lnTo>
                  <a:cubicBezTo>
                    <a:pt x="4743" y="927"/>
                    <a:pt x="4621" y="864"/>
                    <a:pt x="4494" y="864"/>
                  </a:cubicBezTo>
                  <a:cubicBezTo>
                    <a:pt x="4430" y="864"/>
                    <a:pt x="4364" y="880"/>
                    <a:pt x="4303" y="914"/>
                  </a:cubicBezTo>
                  <a:lnTo>
                    <a:pt x="3898" y="1137"/>
                  </a:lnTo>
                  <a:cubicBezTo>
                    <a:pt x="3755" y="1015"/>
                    <a:pt x="3573" y="934"/>
                    <a:pt x="3390" y="853"/>
                  </a:cubicBezTo>
                  <a:lnTo>
                    <a:pt x="3390" y="386"/>
                  </a:lnTo>
                  <a:cubicBezTo>
                    <a:pt x="3390" y="183"/>
                    <a:pt x="3228" y="0"/>
                    <a:pt x="3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264750" y="3777350"/>
              <a:ext cx="536900" cy="541450"/>
            </a:xfrm>
            <a:custGeom>
              <a:avLst/>
              <a:gdLst/>
              <a:ahLst/>
              <a:cxnLst/>
              <a:rect l="l" t="t" r="r" b="b"/>
              <a:pathLst>
                <a:path w="21476" h="21658" extrusionOk="0">
                  <a:moveTo>
                    <a:pt x="17071" y="650"/>
                  </a:moveTo>
                  <a:cubicBezTo>
                    <a:pt x="19162" y="650"/>
                    <a:pt x="20846" y="2335"/>
                    <a:pt x="20846" y="4405"/>
                  </a:cubicBezTo>
                  <a:cubicBezTo>
                    <a:pt x="20846" y="6496"/>
                    <a:pt x="19162" y="8180"/>
                    <a:pt x="17071" y="8180"/>
                  </a:cubicBezTo>
                  <a:cubicBezTo>
                    <a:pt x="15001" y="8180"/>
                    <a:pt x="13316" y="6496"/>
                    <a:pt x="13316" y="4405"/>
                  </a:cubicBezTo>
                  <a:cubicBezTo>
                    <a:pt x="13316" y="2335"/>
                    <a:pt x="15001" y="650"/>
                    <a:pt x="17071" y="650"/>
                  </a:cubicBezTo>
                  <a:close/>
                  <a:moveTo>
                    <a:pt x="8830" y="3370"/>
                  </a:moveTo>
                  <a:cubicBezTo>
                    <a:pt x="9317" y="3370"/>
                    <a:pt x="9764" y="3654"/>
                    <a:pt x="9987" y="4080"/>
                  </a:cubicBezTo>
                  <a:lnTo>
                    <a:pt x="9987" y="6719"/>
                  </a:lnTo>
                  <a:cubicBezTo>
                    <a:pt x="9602" y="6577"/>
                    <a:pt x="9175" y="6496"/>
                    <a:pt x="8729" y="6496"/>
                  </a:cubicBezTo>
                  <a:cubicBezTo>
                    <a:pt x="8627" y="6496"/>
                    <a:pt x="8505" y="6496"/>
                    <a:pt x="8404" y="6516"/>
                  </a:cubicBezTo>
                  <a:cubicBezTo>
                    <a:pt x="8242" y="6536"/>
                    <a:pt x="8100" y="6678"/>
                    <a:pt x="8120" y="6861"/>
                  </a:cubicBezTo>
                  <a:cubicBezTo>
                    <a:pt x="8139" y="7013"/>
                    <a:pt x="8282" y="7147"/>
                    <a:pt x="8434" y="7147"/>
                  </a:cubicBezTo>
                  <a:cubicBezTo>
                    <a:pt x="8444" y="7147"/>
                    <a:pt x="8454" y="7146"/>
                    <a:pt x="8465" y="7145"/>
                  </a:cubicBezTo>
                  <a:cubicBezTo>
                    <a:pt x="8566" y="7125"/>
                    <a:pt x="8648" y="7125"/>
                    <a:pt x="8729" y="7125"/>
                  </a:cubicBezTo>
                  <a:cubicBezTo>
                    <a:pt x="10312" y="7125"/>
                    <a:pt x="11591" y="8404"/>
                    <a:pt x="11591" y="9967"/>
                  </a:cubicBezTo>
                  <a:cubicBezTo>
                    <a:pt x="11591" y="11550"/>
                    <a:pt x="10312" y="12808"/>
                    <a:pt x="8729" y="12808"/>
                  </a:cubicBezTo>
                  <a:cubicBezTo>
                    <a:pt x="7166" y="12808"/>
                    <a:pt x="5887" y="11550"/>
                    <a:pt x="5887" y="9967"/>
                  </a:cubicBezTo>
                  <a:cubicBezTo>
                    <a:pt x="5887" y="8992"/>
                    <a:pt x="6395" y="8099"/>
                    <a:pt x="7227" y="7571"/>
                  </a:cubicBezTo>
                  <a:cubicBezTo>
                    <a:pt x="7369" y="7470"/>
                    <a:pt x="7409" y="7287"/>
                    <a:pt x="7308" y="7125"/>
                  </a:cubicBezTo>
                  <a:cubicBezTo>
                    <a:pt x="7255" y="7032"/>
                    <a:pt x="7149" y="6982"/>
                    <a:pt x="7042" y="6982"/>
                  </a:cubicBezTo>
                  <a:cubicBezTo>
                    <a:pt x="6986" y="6982"/>
                    <a:pt x="6930" y="6996"/>
                    <a:pt x="6882" y="7023"/>
                  </a:cubicBezTo>
                  <a:cubicBezTo>
                    <a:pt x="6719" y="7125"/>
                    <a:pt x="6557" y="7247"/>
                    <a:pt x="6415" y="7368"/>
                  </a:cubicBezTo>
                  <a:cubicBezTo>
                    <a:pt x="6049" y="7084"/>
                    <a:pt x="5603" y="6922"/>
                    <a:pt x="5136" y="6881"/>
                  </a:cubicBezTo>
                  <a:cubicBezTo>
                    <a:pt x="5116" y="6820"/>
                    <a:pt x="5095" y="6760"/>
                    <a:pt x="5075" y="6719"/>
                  </a:cubicBezTo>
                  <a:cubicBezTo>
                    <a:pt x="5035" y="6597"/>
                    <a:pt x="5035" y="6475"/>
                    <a:pt x="5035" y="6354"/>
                  </a:cubicBezTo>
                  <a:cubicBezTo>
                    <a:pt x="5035" y="5603"/>
                    <a:pt x="5644" y="4973"/>
                    <a:pt x="6415" y="4973"/>
                  </a:cubicBezTo>
                  <a:lnTo>
                    <a:pt x="7450" y="4973"/>
                  </a:lnTo>
                  <a:cubicBezTo>
                    <a:pt x="7836" y="4973"/>
                    <a:pt x="8181" y="5298"/>
                    <a:pt x="8181" y="5704"/>
                  </a:cubicBezTo>
                  <a:cubicBezTo>
                    <a:pt x="8181" y="5887"/>
                    <a:pt x="8323" y="6029"/>
                    <a:pt x="8485" y="6029"/>
                  </a:cubicBezTo>
                  <a:cubicBezTo>
                    <a:pt x="8668" y="6029"/>
                    <a:pt x="8810" y="5887"/>
                    <a:pt x="8810" y="5704"/>
                  </a:cubicBezTo>
                  <a:cubicBezTo>
                    <a:pt x="8810" y="4994"/>
                    <a:pt x="8262" y="4405"/>
                    <a:pt x="7572" y="4344"/>
                  </a:cubicBezTo>
                  <a:cubicBezTo>
                    <a:pt x="7612" y="4121"/>
                    <a:pt x="7734" y="3918"/>
                    <a:pt x="7917" y="3735"/>
                  </a:cubicBezTo>
                  <a:cubicBezTo>
                    <a:pt x="8160" y="3492"/>
                    <a:pt x="8485" y="3370"/>
                    <a:pt x="8830" y="3370"/>
                  </a:cubicBezTo>
                  <a:close/>
                  <a:moveTo>
                    <a:pt x="11773" y="3370"/>
                  </a:moveTo>
                  <a:cubicBezTo>
                    <a:pt x="12139" y="3370"/>
                    <a:pt x="12484" y="3512"/>
                    <a:pt x="12727" y="3776"/>
                  </a:cubicBezTo>
                  <a:cubicBezTo>
                    <a:pt x="12687" y="3999"/>
                    <a:pt x="12666" y="4202"/>
                    <a:pt x="12666" y="4405"/>
                  </a:cubicBezTo>
                  <a:cubicBezTo>
                    <a:pt x="12666" y="4425"/>
                    <a:pt x="12666" y="4425"/>
                    <a:pt x="12666" y="4425"/>
                  </a:cubicBezTo>
                  <a:cubicBezTo>
                    <a:pt x="12159" y="4628"/>
                    <a:pt x="11773" y="5136"/>
                    <a:pt x="11773" y="5704"/>
                  </a:cubicBezTo>
                  <a:cubicBezTo>
                    <a:pt x="11773" y="5887"/>
                    <a:pt x="11915" y="6029"/>
                    <a:pt x="12098" y="6029"/>
                  </a:cubicBezTo>
                  <a:cubicBezTo>
                    <a:pt x="12281" y="6029"/>
                    <a:pt x="12423" y="5887"/>
                    <a:pt x="12423" y="5704"/>
                  </a:cubicBezTo>
                  <a:cubicBezTo>
                    <a:pt x="12423" y="5460"/>
                    <a:pt x="12545" y="5237"/>
                    <a:pt x="12727" y="5115"/>
                  </a:cubicBezTo>
                  <a:cubicBezTo>
                    <a:pt x="12890" y="6049"/>
                    <a:pt x="13336" y="6902"/>
                    <a:pt x="13986" y="7531"/>
                  </a:cubicBezTo>
                  <a:cubicBezTo>
                    <a:pt x="13499" y="7998"/>
                    <a:pt x="13215" y="8627"/>
                    <a:pt x="13215" y="9297"/>
                  </a:cubicBezTo>
                  <a:cubicBezTo>
                    <a:pt x="13215" y="9479"/>
                    <a:pt x="13357" y="9621"/>
                    <a:pt x="13539" y="9621"/>
                  </a:cubicBezTo>
                  <a:cubicBezTo>
                    <a:pt x="13722" y="9621"/>
                    <a:pt x="13864" y="9479"/>
                    <a:pt x="13864" y="9297"/>
                  </a:cubicBezTo>
                  <a:cubicBezTo>
                    <a:pt x="13864" y="8789"/>
                    <a:pt x="14087" y="8282"/>
                    <a:pt x="14473" y="7957"/>
                  </a:cubicBezTo>
                  <a:cubicBezTo>
                    <a:pt x="15204" y="8505"/>
                    <a:pt x="16097" y="8810"/>
                    <a:pt x="17071" y="8810"/>
                  </a:cubicBezTo>
                  <a:cubicBezTo>
                    <a:pt x="17579" y="8810"/>
                    <a:pt x="18066" y="8728"/>
                    <a:pt x="18512" y="8586"/>
                  </a:cubicBezTo>
                  <a:cubicBezTo>
                    <a:pt x="18593" y="8769"/>
                    <a:pt x="18634" y="8972"/>
                    <a:pt x="18634" y="9195"/>
                  </a:cubicBezTo>
                  <a:cubicBezTo>
                    <a:pt x="18634" y="9540"/>
                    <a:pt x="18512" y="9906"/>
                    <a:pt x="18289" y="10190"/>
                  </a:cubicBezTo>
                  <a:lnTo>
                    <a:pt x="16767" y="10190"/>
                  </a:lnTo>
                  <a:cubicBezTo>
                    <a:pt x="16604" y="10190"/>
                    <a:pt x="16462" y="10332"/>
                    <a:pt x="16462" y="10494"/>
                  </a:cubicBezTo>
                  <a:cubicBezTo>
                    <a:pt x="16462" y="10677"/>
                    <a:pt x="16604" y="10819"/>
                    <a:pt x="16767" y="10819"/>
                  </a:cubicBezTo>
                  <a:lnTo>
                    <a:pt x="18431" y="10819"/>
                  </a:lnTo>
                  <a:cubicBezTo>
                    <a:pt x="18837" y="10860"/>
                    <a:pt x="19223" y="11042"/>
                    <a:pt x="19507" y="11367"/>
                  </a:cubicBezTo>
                  <a:cubicBezTo>
                    <a:pt x="19791" y="11672"/>
                    <a:pt x="19953" y="12077"/>
                    <a:pt x="19953" y="12504"/>
                  </a:cubicBezTo>
                  <a:cubicBezTo>
                    <a:pt x="19953" y="13417"/>
                    <a:pt x="19182" y="14168"/>
                    <a:pt x="18269" y="14168"/>
                  </a:cubicBezTo>
                  <a:lnTo>
                    <a:pt x="16503" y="14168"/>
                  </a:lnTo>
                  <a:cubicBezTo>
                    <a:pt x="15792" y="14168"/>
                    <a:pt x="15224" y="13600"/>
                    <a:pt x="15224" y="12889"/>
                  </a:cubicBezTo>
                  <a:cubicBezTo>
                    <a:pt x="15224" y="12707"/>
                    <a:pt x="15082" y="12565"/>
                    <a:pt x="14899" y="12565"/>
                  </a:cubicBezTo>
                  <a:cubicBezTo>
                    <a:pt x="14737" y="12565"/>
                    <a:pt x="14595" y="12707"/>
                    <a:pt x="14595" y="12889"/>
                  </a:cubicBezTo>
                  <a:cubicBezTo>
                    <a:pt x="14595" y="13945"/>
                    <a:pt x="15447" y="14818"/>
                    <a:pt x="16503" y="14818"/>
                  </a:cubicBezTo>
                  <a:lnTo>
                    <a:pt x="16645" y="14818"/>
                  </a:lnTo>
                  <a:cubicBezTo>
                    <a:pt x="16685" y="14899"/>
                    <a:pt x="16726" y="15000"/>
                    <a:pt x="16767" y="15082"/>
                  </a:cubicBezTo>
                  <a:cubicBezTo>
                    <a:pt x="16807" y="15244"/>
                    <a:pt x="16828" y="15406"/>
                    <a:pt x="16828" y="15569"/>
                  </a:cubicBezTo>
                  <a:cubicBezTo>
                    <a:pt x="16828" y="15873"/>
                    <a:pt x="16746" y="16157"/>
                    <a:pt x="16584" y="16421"/>
                  </a:cubicBezTo>
                  <a:cubicBezTo>
                    <a:pt x="16076" y="16015"/>
                    <a:pt x="15427" y="15751"/>
                    <a:pt x="14717" y="15751"/>
                  </a:cubicBezTo>
                  <a:cubicBezTo>
                    <a:pt x="14331" y="15751"/>
                    <a:pt x="13966" y="15833"/>
                    <a:pt x="13620" y="15975"/>
                  </a:cubicBezTo>
                  <a:cubicBezTo>
                    <a:pt x="13316" y="15690"/>
                    <a:pt x="12890" y="15528"/>
                    <a:pt x="12464" y="15528"/>
                  </a:cubicBezTo>
                  <a:cubicBezTo>
                    <a:pt x="12281" y="15528"/>
                    <a:pt x="12139" y="15670"/>
                    <a:pt x="12139" y="15833"/>
                  </a:cubicBezTo>
                  <a:cubicBezTo>
                    <a:pt x="12139" y="16015"/>
                    <a:pt x="12281" y="16157"/>
                    <a:pt x="12464" y="16157"/>
                  </a:cubicBezTo>
                  <a:cubicBezTo>
                    <a:pt x="12666" y="16157"/>
                    <a:pt x="12849" y="16218"/>
                    <a:pt x="13012" y="16299"/>
                  </a:cubicBezTo>
                  <a:cubicBezTo>
                    <a:pt x="12261" y="16847"/>
                    <a:pt x="11773" y="17720"/>
                    <a:pt x="11773" y="18715"/>
                  </a:cubicBezTo>
                  <a:cubicBezTo>
                    <a:pt x="11773" y="19060"/>
                    <a:pt x="11834" y="19385"/>
                    <a:pt x="11936" y="19709"/>
                  </a:cubicBezTo>
                  <a:lnTo>
                    <a:pt x="11773" y="19709"/>
                  </a:lnTo>
                  <a:cubicBezTo>
                    <a:pt x="11347" y="19709"/>
                    <a:pt x="10941" y="19567"/>
                    <a:pt x="10616" y="19283"/>
                  </a:cubicBezTo>
                  <a:lnTo>
                    <a:pt x="10616" y="12910"/>
                  </a:lnTo>
                  <a:cubicBezTo>
                    <a:pt x="11570" y="12280"/>
                    <a:pt x="12220" y="11205"/>
                    <a:pt x="12220" y="9967"/>
                  </a:cubicBezTo>
                  <a:cubicBezTo>
                    <a:pt x="12220" y="8749"/>
                    <a:pt x="11570" y="7673"/>
                    <a:pt x="10616" y="7044"/>
                  </a:cubicBezTo>
                  <a:lnTo>
                    <a:pt x="10616" y="4080"/>
                  </a:lnTo>
                  <a:cubicBezTo>
                    <a:pt x="10718" y="3877"/>
                    <a:pt x="10860" y="3715"/>
                    <a:pt x="11063" y="3573"/>
                  </a:cubicBezTo>
                  <a:cubicBezTo>
                    <a:pt x="11266" y="3431"/>
                    <a:pt x="11510" y="3370"/>
                    <a:pt x="11773" y="3370"/>
                  </a:cubicBezTo>
                  <a:close/>
                  <a:moveTo>
                    <a:pt x="17071" y="0"/>
                  </a:moveTo>
                  <a:cubicBezTo>
                    <a:pt x="15123" y="0"/>
                    <a:pt x="13438" y="1299"/>
                    <a:pt x="12890" y="3086"/>
                  </a:cubicBezTo>
                  <a:cubicBezTo>
                    <a:pt x="12565" y="2862"/>
                    <a:pt x="12179" y="2720"/>
                    <a:pt x="11773" y="2720"/>
                  </a:cubicBezTo>
                  <a:cubicBezTo>
                    <a:pt x="11388" y="2720"/>
                    <a:pt x="11022" y="2842"/>
                    <a:pt x="10698" y="3045"/>
                  </a:cubicBezTo>
                  <a:cubicBezTo>
                    <a:pt x="10556" y="3147"/>
                    <a:pt x="10413" y="3268"/>
                    <a:pt x="10292" y="3410"/>
                  </a:cubicBezTo>
                  <a:cubicBezTo>
                    <a:pt x="9926" y="2984"/>
                    <a:pt x="9399" y="2720"/>
                    <a:pt x="8830" y="2720"/>
                  </a:cubicBezTo>
                  <a:cubicBezTo>
                    <a:pt x="8302" y="2720"/>
                    <a:pt x="7815" y="2923"/>
                    <a:pt x="7450" y="3289"/>
                  </a:cubicBezTo>
                  <a:cubicBezTo>
                    <a:pt x="7166" y="3573"/>
                    <a:pt x="6983" y="3938"/>
                    <a:pt x="6922" y="4344"/>
                  </a:cubicBezTo>
                  <a:lnTo>
                    <a:pt x="6415" y="4344"/>
                  </a:lnTo>
                  <a:cubicBezTo>
                    <a:pt x="5298" y="4344"/>
                    <a:pt x="4385" y="5237"/>
                    <a:pt x="4385" y="6354"/>
                  </a:cubicBezTo>
                  <a:cubicBezTo>
                    <a:pt x="4385" y="6536"/>
                    <a:pt x="4405" y="6699"/>
                    <a:pt x="4466" y="6881"/>
                  </a:cubicBezTo>
                  <a:lnTo>
                    <a:pt x="3654" y="6881"/>
                  </a:lnTo>
                  <a:cubicBezTo>
                    <a:pt x="2376" y="6881"/>
                    <a:pt x="1320" y="7916"/>
                    <a:pt x="1320" y="9195"/>
                  </a:cubicBezTo>
                  <a:cubicBezTo>
                    <a:pt x="1320" y="9479"/>
                    <a:pt x="1381" y="9743"/>
                    <a:pt x="1482" y="10007"/>
                  </a:cubicBezTo>
                  <a:cubicBezTo>
                    <a:pt x="1523" y="10109"/>
                    <a:pt x="1564" y="10210"/>
                    <a:pt x="1604" y="10291"/>
                  </a:cubicBezTo>
                  <a:cubicBezTo>
                    <a:pt x="671" y="10596"/>
                    <a:pt x="1" y="11469"/>
                    <a:pt x="1" y="12504"/>
                  </a:cubicBezTo>
                  <a:cubicBezTo>
                    <a:pt x="1" y="13113"/>
                    <a:pt x="244" y="13701"/>
                    <a:pt x="691" y="14128"/>
                  </a:cubicBezTo>
                  <a:cubicBezTo>
                    <a:pt x="1117" y="14574"/>
                    <a:pt x="1706" y="14818"/>
                    <a:pt x="2335" y="14818"/>
                  </a:cubicBezTo>
                  <a:lnTo>
                    <a:pt x="3248" y="14818"/>
                  </a:lnTo>
                  <a:cubicBezTo>
                    <a:pt x="3167" y="15061"/>
                    <a:pt x="3127" y="15305"/>
                    <a:pt x="3127" y="15569"/>
                  </a:cubicBezTo>
                  <a:cubicBezTo>
                    <a:pt x="3127" y="15893"/>
                    <a:pt x="3187" y="16198"/>
                    <a:pt x="3330" y="16502"/>
                  </a:cubicBezTo>
                  <a:cubicBezTo>
                    <a:pt x="3370" y="16604"/>
                    <a:pt x="3492" y="16685"/>
                    <a:pt x="3614" y="16685"/>
                  </a:cubicBezTo>
                  <a:cubicBezTo>
                    <a:pt x="3654" y="16685"/>
                    <a:pt x="3695" y="16665"/>
                    <a:pt x="3736" y="16665"/>
                  </a:cubicBezTo>
                  <a:cubicBezTo>
                    <a:pt x="3898" y="16584"/>
                    <a:pt x="3979" y="16401"/>
                    <a:pt x="3898" y="16239"/>
                  </a:cubicBezTo>
                  <a:cubicBezTo>
                    <a:pt x="3817" y="16015"/>
                    <a:pt x="3756" y="15792"/>
                    <a:pt x="3756" y="15569"/>
                  </a:cubicBezTo>
                  <a:cubicBezTo>
                    <a:pt x="3756" y="15305"/>
                    <a:pt x="3817" y="15041"/>
                    <a:pt x="3939" y="14818"/>
                  </a:cubicBezTo>
                  <a:lnTo>
                    <a:pt x="4081" y="14818"/>
                  </a:lnTo>
                  <a:cubicBezTo>
                    <a:pt x="5136" y="14818"/>
                    <a:pt x="6009" y="13945"/>
                    <a:pt x="6009" y="12889"/>
                  </a:cubicBezTo>
                  <a:cubicBezTo>
                    <a:pt x="6009" y="12707"/>
                    <a:pt x="5867" y="12565"/>
                    <a:pt x="5684" y="12565"/>
                  </a:cubicBezTo>
                  <a:cubicBezTo>
                    <a:pt x="5522" y="12565"/>
                    <a:pt x="5380" y="12707"/>
                    <a:pt x="5380" y="12889"/>
                  </a:cubicBezTo>
                  <a:cubicBezTo>
                    <a:pt x="5380" y="13600"/>
                    <a:pt x="4791" y="14168"/>
                    <a:pt x="4081" y="14168"/>
                  </a:cubicBezTo>
                  <a:lnTo>
                    <a:pt x="2335" y="14168"/>
                  </a:lnTo>
                  <a:cubicBezTo>
                    <a:pt x="1868" y="14168"/>
                    <a:pt x="1462" y="14006"/>
                    <a:pt x="1137" y="13681"/>
                  </a:cubicBezTo>
                  <a:cubicBezTo>
                    <a:pt x="813" y="13356"/>
                    <a:pt x="650" y="12950"/>
                    <a:pt x="650" y="12504"/>
                  </a:cubicBezTo>
                  <a:cubicBezTo>
                    <a:pt x="650" y="11631"/>
                    <a:pt x="1300" y="10900"/>
                    <a:pt x="2152" y="10819"/>
                  </a:cubicBezTo>
                  <a:lnTo>
                    <a:pt x="3817" y="10819"/>
                  </a:lnTo>
                  <a:cubicBezTo>
                    <a:pt x="3999" y="10819"/>
                    <a:pt x="4141" y="10677"/>
                    <a:pt x="4141" y="10494"/>
                  </a:cubicBezTo>
                  <a:cubicBezTo>
                    <a:pt x="4141" y="10332"/>
                    <a:pt x="3999" y="10190"/>
                    <a:pt x="3817" y="10190"/>
                  </a:cubicBezTo>
                  <a:lnTo>
                    <a:pt x="2294" y="10190"/>
                  </a:lnTo>
                  <a:cubicBezTo>
                    <a:pt x="2193" y="10068"/>
                    <a:pt x="2132" y="9926"/>
                    <a:pt x="2071" y="9784"/>
                  </a:cubicBezTo>
                  <a:cubicBezTo>
                    <a:pt x="2010" y="9601"/>
                    <a:pt x="1970" y="9398"/>
                    <a:pt x="1970" y="9195"/>
                  </a:cubicBezTo>
                  <a:cubicBezTo>
                    <a:pt x="1970" y="8262"/>
                    <a:pt x="2721" y="7511"/>
                    <a:pt x="3654" y="7511"/>
                  </a:cubicBezTo>
                  <a:lnTo>
                    <a:pt x="4953" y="7511"/>
                  </a:lnTo>
                  <a:cubicBezTo>
                    <a:pt x="5319" y="7511"/>
                    <a:pt x="5684" y="7632"/>
                    <a:pt x="5989" y="7835"/>
                  </a:cubicBezTo>
                  <a:cubicBezTo>
                    <a:pt x="5522" y="8444"/>
                    <a:pt x="5258" y="9175"/>
                    <a:pt x="5258" y="9967"/>
                  </a:cubicBezTo>
                  <a:cubicBezTo>
                    <a:pt x="5258" y="11895"/>
                    <a:pt x="6821" y="13458"/>
                    <a:pt x="8729" y="13458"/>
                  </a:cubicBezTo>
                  <a:cubicBezTo>
                    <a:pt x="9175" y="13458"/>
                    <a:pt x="9602" y="13377"/>
                    <a:pt x="9987" y="13214"/>
                  </a:cubicBezTo>
                  <a:lnTo>
                    <a:pt x="9987" y="19283"/>
                  </a:lnTo>
                  <a:cubicBezTo>
                    <a:pt x="9845" y="19405"/>
                    <a:pt x="9683" y="19506"/>
                    <a:pt x="9500" y="19567"/>
                  </a:cubicBezTo>
                  <a:cubicBezTo>
                    <a:pt x="9297" y="19669"/>
                    <a:pt x="9054" y="19709"/>
                    <a:pt x="8830" y="19709"/>
                  </a:cubicBezTo>
                  <a:cubicBezTo>
                    <a:pt x="7836" y="19709"/>
                    <a:pt x="7024" y="18897"/>
                    <a:pt x="7024" y="17923"/>
                  </a:cubicBezTo>
                  <a:lnTo>
                    <a:pt x="7024" y="17558"/>
                  </a:lnTo>
                  <a:lnTo>
                    <a:pt x="7024" y="17253"/>
                  </a:lnTo>
                  <a:cubicBezTo>
                    <a:pt x="7024" y="16644"/>
                    <a:pt x="7531" y="16157"/>
                    <a:pt x="8140" y="16157"/>
                  </a:cubicBezTo>
                  <a:cubicBezTo>
                    <a:pt x="8302" y="16157"/>
                    <a:pt x="8445" y="16015"/>
                    <a:pt x="8445" y="15833"/>
                  </a:cubicBezTo>
                  <a:cubicBezTo>
                    <a:pt x="8445" y="15670"/>
                    <a:pt x="8302" y="15528"/>
                    <a:pt x="8140" y="15528"/>
                  </a:cubicBezTo>
                  <a:cubicBezTo>
                    <a:pt x="7186" y="15528"/>
                    <a:pt x="6395" y="16299"/>
                    <a:pt x="6395" y="17253"/>
                  </a:cubicBezTo>
                  <a:lnTo>
                    <a:pt x="5441" y="17253"/>
                  </a:lnTo>
                  <a:cubicBezTo>
                    <a:pt x="5217" y="17253"/>
                    <a:pt x="4974" y="17192"/>
                    <a:pt x="4771" y="17111"/>
                  </a:cubicBezTo>
                  <a:cubicBezTo>
                    <a:pt x="4727" y="17090"/>
                    <a:pt x="4682" y="17079"/>
                    <a:pt x="4638" y="17079"/>
                  </a:cubicBezTo>
                  <a:cubicBezTo>
                    <a:pt x="4518" y="17079"/>
                    <a:pt x="4404" y="17155"/>
                    <a:pt x="4344" y="17274"/>
                  </a:cubicBezTo>
                  <a:cubicBezTo>
                    <a:pt x="4284" y="17436"/>
                    <a:pt x="4344" y="17619"/>
                    <a:pt x="4507" y="17680"/>
                  </a:cubicBezTo>
                  <a:cubicBezTo>
                    <a:pt x="4811" y="17822"/>
                    <a:pt x="5116" y="17883"/>
                    <a:pt x="5441" y="17883"/>
                  </a:cubicBezTo>
                  <a:lnTo>
                    <a:pt x="6395" y="17883"/>
                  </a:lnTo>
                  <a:lnTo>
                    <a:pt x="6395" y="17923"/>
                  </a:lnTo>
                  <a:cubicBezTo>
                    <a:pt x="6395" y="19263"/>
                    <a:pt x="7491" y="20339"/>
                    <a:pt x="8830" y="20339"/>
                  </a:cubicBezTo>
                  <a:cubicBezTo>
                    <a:pt x="9135" y="20339"/>
                    <a:pt x="9459" y="20278"/>
                    <a:pt x="9744" y="20156"/>
                  </a:cubicBezTo>
                  <a:cubicBezTo>
                    <a:pt x="9947" y="20075"/>
                    <a:pt x="10129" y="19973"/>
                    <a:pt x="10292" y="19851"/>
                  </a:cubicBezTo>
                  <a:cubicBezTo>
                    <a:pt x="10718" y="20176"/>
                    <a:pt x="11225" y="20339"/>
                    <a:pt x="11773" y="20339"/>
                  </a:cubicBezTo>
                  <a:cubicBezTo>
                    <a:pt x="11936" y="20339"/>
                    <a:pt x="12078" y="20318"/>
                    <a:pt x="12240" y="20298"/>
                  </a:cubicBezTo>
                  <a:cubicBezTo>
                    <a:pt x="12768" y="21110"/>
                    <a:pt x="13681" y="21658"/>
                    <a:pt x="14717" y="21658"/>
                  </a:cubicBezTo>
                  <a:cubicBezTo>
                    <a:pt x="15650" y="21658"/>
                    <a:pt x="16543" y="21211"/>
                    <a:pt x="17112" y="20460"/>
                  </a:cubicBezTo>
                  <a:cubicBezTo>
                    <a:pt x="17213" y="20318"/>
                    <a:pt x="17173" y="20115"/>
                    <a:pt x="17030" y="20014"/>
                  </a:cubicBezTo>
                  <a:cubicBezTo>
                    <a:pt x="16971" y="19972"/>
                    <a:pt x="16905" y="19950"/>
                    <a:pt x="16839" y="19950"/>
                  </a:cubicBezTo>
                  <a:cubicBezTo>
                    <a:pt x="16747" y="19950"/>
                    <a:pt x="16655" y="19992"/>
                    <a:pt x="16584" y="20075"/>
                  </a:cubicBezTo>
                  <a:cubicBezTo>
                    <a:pt x="16158" y="20684"/>
                    <a:pt x="15468" y="21029"/>
                    <a:pt x="14717" y="21029"/>
                  </a:cubicBezTo>
                  <a:cubicBezTo>
                    <a:pt x="13458" y="21029"/>
                    <a:pt x="12403" y="19994"/>
                    <a:pt x="12403" y="18715"/>
                  </a:cubicBezTo>
                  <a:cubicBezTo>
                    <a:pt x="12403" y="17436"/>
                    <a:pt x="13458" y="16401"/>
                    <a:pt x="14717" y="16401"/>
                  </a:cubicBezTo>
                  <a:cubicBezTo>
                    <a:pt x="15995" y="16401"/>
                    <a:pt x="17051" y="17436"/>
                    <a:pt x="17051" y="18715"/>
                  </a:cubicBezTo>
                  <a:cubicBezTo>
                    <a:pt x="17051" y="18776"/>
                    <a:pt x="17030" y="18857"/>
                    <a:pt x="17030" y="18918"/>
                  </a:cubicBezTo>
                  <a:cubicBezTo>
                    <a:pt x="17010" y="19080"/>
                    <a:pt x="17152" y="19243"/>
                    <a:pt x="17315" y="19263"/>
                  </a:cubicBezTo>
                  <a:cubicBezTo>
                    <a:pt x="17326" y="19264"/>
                    <a:pt x="17338" y="19265"/>
                    <a:pt x="17350" y="19265"/>
                  </a:cubicBezTo>
                  <a:cubicBezTo>
                    <a:pt x="17518" y="19265"/>
                    <a:pt x="17660" y="19131"/>
                    <a:pt x="17660" y="18979"/>
                  </a:cubicBezTo>
                  <a:cubicBezTo>
                    <a:pt x="17680" y="18877"/>
                    <a:pt x="17680" y="18796"/>
                    <a:pt x="17680" y="18715"/>
                  </a:cubicBezTo>
                  <a:cubicBezTo>
                    <a:pt x="17680" y="18025"/>
                    <a:pt x="17436" y="17395"/>
                    <a:pt x="17051" y="16888"/>
                  </a:cubicBezTo>
                  <a:cubicBezTo>
                    <a:pt x="17315" y="16502"/>
                    <a:pt x="17457" y="16036"/>
                    <a:pt x="17457" y="15569"/>
                  </a:cubicBezTo>
                  <a:cubicBezTo>
                    <a:pt x="17457" y="15345"/>
                    <a:pt x="17436" y="15122"/>
                    <a:pt x="17376" y="14899"/>
                  </a:cubicBezTo>
                  <a:cubicBezTo>
                    <a:pt x="17355" y="14879"/>
                    <a:pt x="17355" y="14838"/>
                    <a:pt x="17335" y="14818"/>
                  </a:cubicBezTo>
                  <a:lnTo>
                    <a:pt x="18269" y="14818"/>
                  </a:lnTo>
                  <a:cubicBezTo>
                    <a:pt x="19547" y="14818"/>
                    <a:pt x="20583" y="13762"/>
                    <a:pt x="20583" y="12504"/>
                  </a:cubicBezTo>
                  <a:cubicBezTo>
                    <a:pt x="20583" y="11915"/>
                    <a:pt x="20359" y="11367"/>
                    <a:pt x="19974" y="10921"/>
                  </a:cubicBezTo>
                  <a:cubicBezTo>
                    <a:pt x="19710" y="10636"/>
                    <a:pt x="19365" y="10413"/>
                    <a:pt x="18979" y="10291"/>
                  </a:cubicBezTo>
                  <a:cubicBezTo>
                    <a:pt x="19162" y="9946"/>
                    <a:pt x="19263" y="9581"/>
                    <a:pt x="19263" y="9195"/>
                  </a:cubicBezTo>
                  <a:cubicBezTo>
                    <a:pt x="19263" y="8891"/>
                    <a:pt x="19202" y="8607"/>
                    <a:pt x="19101" y="8322"/>
                  </a:cubicBezTo>
                  <a:cubicBezTo>
                    <a:pt x="20501" y="7592"/>
                    <a:pt x="21476" y="6110"/>
                    <a:pt x="21476" y="4405"/>
                  </a:cubicBezTo>
                  <a:cubicBezTo>
                    <a:pt x="21476" y="1990"/>
                    <a:pt x="19507" y="0"/>
                    <a:pt x="17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453025" y="3978300"/>
              <a:ext cx="60400" cy="75125"/>
            </a:xfrm>
            <a:custGeom>
              <a:avLst/>
              <a:gdLst/>
              <a:ahLst/>
              <a:cxnLst/>
              <a:rect l="l" t="t" r="r" b="b"/>
              <a:pathLst>
                <a:path w="2416" h="3005" extrusionOk="0">
                  <a:moveTo>
                    <a:pt x="1238" y="0"/>
                  </a:moveTo>
                  <a:cubicBezTo>
                    <a:pt x="629" y="0"/>
                    <a:pt x="102" y="447"/>
                    <a:pt x="20" y="1035"/>
                  </a:cubicBezTo>
                  <a:cubicBezTo>
                    <a:pt x="20" y="1096"/>
                    <a:pt x="0" y="1157"/>
                    <a:pt x="0" y="1198"/>
                  </a:cubicBezTo>
                  <a:cubicBezTo>
                    <a:pt x="0" y="1381"/>
                    <a:pt x="142" y="1523"/>
                    <a:pt x="325" y="1523"/>
                  </a:cubicBezTo>
                  <a:cubicBezTo>
                    <a:pt x="508" y="1523"/>
                    <a:pt x="650" y="1381"/>
                    <a:pt x="650" y="1198"/>
                  </a:cubicBezTo>
                  <a:cubicBezTo>
                    <a:pt x="650" y="1178"/>
                    <a:pt x="650" y="1157"/>
                    <a:pt x="650" y="1137"/>
                  </a:cubicBezTo>
                  <a:cubicBezTo>
                    <a:pt x="689" y="865"/>
                    <a:pt x="914" y="649"/>
                    <a:pt x="1182" y="649"/>
                  </a:cubicBezTo>
                  <a:cubicBezTo>
                    <a:pt x="1194" y="649"/>
                    <a:pt x="1206" y="649"/>
                    <a:pt x="1218" y="650"/>
                  </a:cubicBezTo>
                  <a:cubicBezTo>
                    <a:pt x="1523" y="650"/>
                    <a:pt x="1746" y="873"/>
                    <a:pt x="1766" y="1178"/>
                  </a:cubicBezTo>
                  <a:cubicBezTo>
                    <a:pt x="1786" y="1340"/>
                    <a:pt x="1725" y="1482"/>
                    <a:pt x="1624" y="1604"/>
                  </a:cubicBezTo>
                  <a:cubicBezTo>
                    <a:pt x="1502" y="1705"/>
                    <a:pt x="1360" y="1766"/>
                    <a:pt x="1198" y="1766"/>
                  </a:cubicBezTo>
                  <a:cubicBezTo>
                    <a:pt x="1035" y="1766"/>
                    <a:pt x="893" y="1908"/>
                    <a:pt x="893" y="2091"/>
                  </a:cubicBezTo>
                  <a:lnTo>
                    <a:pt x="893" y="2700"/>
                  </a:lnTo>
                  <a:cubicBezTo>
                    <a:pt x="893" y="2862"/>
                    <a:pt x="1035" y="3004"/>
                    <a:pt x="1198" y="3004"/>
                  </a:cubicBezTo>
                  <a:cubicBezTo>
                    <a:pt x="1380" y="3004"/>
                    <a:pt x="1523" y="2862"/>
                    <a:pt x="1523" y="2700"/>
                  </a:cubicBezTo>
                  <a:lnTo>
                    <a:pt x="1523" y="2355"/>
                  </a:lnTo>
                  <a:cubicBezTo>
                    <a:pt x="1725" y="2294"/>
                    <a:pt x="1928" y="2192"/>
                    <a:pt x="2071" y="2030"/>
                  </a:cubicBezTo>
                  <a:cubicBezTo>
                    <a:pt x="2314" y="1786"/>
                    <a:pt x="2416" y="1482"/>
                    <a:pt x="2395" y="1137"/>
                  </a:cubicBezTo>
                  <a:cubicBezTo>
                    <a:pt x="2375" y="528"/>
                    <a:pt x="1847" y="21"/>
                    <a:pt x="1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475350" y="4058475"/>
              <a:ext cx="15750" cy="16250"/>
            </a:xfrm>
            <a:custGeom>
              <a:avLst/>
              <a:gdLst/>
              <a:ahLst/>
              <a:cxnLst/>
              <a:rect l="l" t="t" r="r" b="b"/>
              <a:pathLst>
                <a:path w="630" h="650" extrusionOk="0">
                  <a:moveTo>
                    <a:pt x="305" y="0"/>
                  </a:moveTo>
                  <a:cubicBezTo>
                    <a:pt x="142" y="0"/>
                    <a:pt x="0" y="142"/>
                    <a:pt x="0" y="305"/>
                  </a:cubicBezTo>
                  <a:lnTo>
                    <a:pt x="0" y="345"/>
                  </a:lnTo>
                  <a:cubicBezTo>
                    <a:pt x="0" y="508"/>
                    <a:pt x="142" y="650"/>
                    <a:pt x="305" y="650"/>
                  </a:cubicBezTo>
                  <a:cubicBezTo>
                    <a:pt x="487" y="650"/>
                    <a:pt x="630" y="508"/>
                    <a:pt x="630" y="345"/>
                  </a:cubicBezTo>
                  <a:lnTo>
                    <a:pt x="630" y="305"/>
                  </a:lnTo>
                  <a:cubicBezTo>
                    <a:pt x="630" y="142"/>
                    <a:pt x="487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601700" y="4248000"/>
              <a:ext cx="62425" cy="25150"/>
            </a:xfrm>
            <a:custGeom>
              <a:avLst/>
              <a:gdLst/>
              <a:ahLst/>
              <a:cxnLst/>
              <a:rect l="l" t="t" r="r" b="b"/>
              <a:pathLst>
                <a:path w="2497" h="1006" extrusionOk="0">
                  <a:moveTo>
                    <a:pt x="1246" y="0"/>
                  </a:moveTo>
                  <a:cubicBezTo>
                    <a:pt x="843" y="0"/>
                    <a:pt x="437" y="153"/>
                    <a:pt x="122" y="457"/>
                  </a:cubicBezTo>
                  <a:cubicBezTo>
                    <a:pt x="0" y="579"/>
                    <a:pt x="0" y="782"/>
                    <a:pt x="122" y="904"/>
                  </a:cubicBezTo>
                  <a:cubicBezTo>
                    <a:pt x="203" y="965"/>
                    <a:pt x="285" y="1005"/>
                    <a:pt x="366" y="1005"/>
                  </a:cubicBezTo>
                  <a:cubicBezTo>
                    <a:pt x="447" y="1005"/>
                    <a:pt x="528" y="965"/>
                    <a:pt x="589" y="904"/>
                  </a:cubicBezTo>
                  <a:cubicBezTo>
                    <a:pt x="772" y="721"/>
                    <a:pt x="1010" y="630"/>
                    <a:pt x="1249" y="630"/>
                  </a:cubicBezTo>
                  <a:cubicBezTo>
                    <a:pt x="1487" y="630"/>
                    <a:pt x="1726" y="721"/>
                    <a:pt x="1908" y="904"/>
                  </a:cubicBezTo>
                  <a:cubicBezTo>
                    <a:pt x="1969" y="965"/>
                    <a:pt x="2050" y="995"/>
                    <a:pt x="2132" y="995"/>
                  </a:cubicBezTo>
                  <a:cubicBezTo>
                    <a:pt x="2213" y="995"/>
                    <a:pt x="2294" y="965"/>
                    <a:pt x="2355" y="904"/>
                  </a:cubicBezTo>
                  <a:cubicBezTo>
                    <a:pt x="2497" y="782"/>
                    <a:pt x="2497" y="579"/>
                    <a:pt x="2355" y="457"/>
                  </a:cubicBezTo>
                  <a:cubicBezTo>
                    <a:pt x="2050" y="153"/>
                    <a:pt x="1650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3640775" y="4208675"/>
              <a:ext cx="15750" cy="28950"/>
            </a:xfrm>
            <a:custGeom>
              <a:avLst/>
              <a:gdLst/>
              <a:ahLst/>
              <a:cxnLst/>
              <a:rect l="l" t="t" r="r" b="b"/>
              <a:pathLst>
                <a:path w="630" h="1158" extrusionOk="0">
                  <a:moveTo>
                    <a:pt x="325" y="0"/>
                  </a:moveTo>
                  <a:cubicBezTo>
                    <a:pt x="142" y="0"/>
                    <a:pt x="0" y="142"/>
                    <a:pt x="0" y="305"/>
                  </a:cubicBezTo>
                  <a:lnTo>
                    <a:pt x="0" y="853"/>
                  </a:lnTo>
                  <a:cubicBezTo>
                    <a:pt x="0" y="1015"/>
                    <a:pt x="142" y="1157"/>
                    <a:pt x="325" y="1157"/>
                  </a:cubicBezTo>
                  <a:cubicBezTo>
                    <a:pt x="487" y="1157"/>
                    <a:pt x="630" y="1015"/>
                    <a:pt x="630" y="853"/>
                  </a:cubicBezTo>
                  <a:lnTo>
                    <a:pt x="630" y="305"/>
                  </a:lnTo>
                  <a:cubicBezTo>
                    <a:pt x="630" y="142"/>
                    <a:pt x="487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609300" y="4208675"/>
              <a:ext cx="15775" cy="28950"/>
            </a:xfrm>
            <a:custGeom>
              <a:avLst/>
              <a:gdLst/>
              <a:ahLst/>
              <a:cxnLst/>
              <a:rect l="l" t="t" r="r" b="b"/>
              <a:pathLst>
                <a:path w="631" h="1158" extrusionOk="0">
                  <a:moveTo>
                    <a:pt x="305" y="0"/>
                  </a:moveTo>
                  <a:cubicBezTo>
                    <a:pt x="143" y="0"/>
                    <a:pt x="1" y="142"/>
                    <a:pt x="1" y="305"/>
                  </a:cubicBezTo>
                  <a:lnTo>
                    <a:pt x="1" y="853"/>
                  </a:lnTo>
                  <a:cubicBezTo>
                    <a:pt x="1" y="1015"/>
                    <a:pt x="143" y="1157"/>
                    <a:pt x="305" y="1157"/>
                  </a:cubicBezTo>
                  <a:cubicBezTo>
                    <a:pt x="488" y="1157"/>
                    <a:pt x="630" y="1015"/>
                    <a:pt x="630" y="853"/>
                  </a:cubicBezTo>
                  <a:lnTo>
                    <a:pt x="630" y="305"/>
                  </a:lnTo>
                  <a:cubicBezTo>
                    <a:pt x="630" y="142"/>
                    <a:pt x="488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618450" y="3811850"/>
              <a:ext cx="146675" cy="151750"/>
            </a:xfrm>
            <a:custGeom>
              <a:avLst/>
              <a:gdLst/>
              <a:ahLst/>
              <a:cxnLst/>
              <a:rect l="l" t="t" r="r" b="b"/>
              <a:pathLst>
                <a:path w="5867" h="6070" extrusionOk="0">
                  <a:moveTo>
                    <a:pt x="3309" y="630"/>
                  </a:moveTo>
                  <a:cubicBezTo>
                    <a:pt x="3329" y="630"/>
                    <a:pt x="3349" y="650"/>
                    <a:pt x="3349" y="691"/>
                  </a:cubicBezTo>
                  <a:lnTo>
                    <a:pt x="3349" y="1158"/>
                  </a:lnTo>
                  <a:cubicBezTo>
                    <a:pt x="3349" y="1279"/>
                    <a:pt x="3431" y="1401"/>
                    <a:pt x="3552" y="1462"/>
                  </a:cubicBezTo>
                  <a:cubicBezTo>
                    <a:pt x="3715" y="1523"/>
                    <a:pt x="3857" y="1604"/>
                    <a:pt x="3979" y="1706"/>
                  </a:cubicBezTo>
                  <a:cubicBezTo>
                    <a:pt x="4033" y="1749"/>
                    <a:pt x="4099" y="1769"/>
                    <a:pt x="4167" y="1769"/>
                  </a:cubicBezTo>
                  <a:cubicBezTo>
                    <a:pt x="4226" y="1769"/>
                    <a:pt x="4287" y="1754"/>
                    <a:pt x="4344" y="1726"/>
                  </a:cubicBezTo>
                  <a:lnTo>
                    <a:pt x="4750" y="1482"/>
                  </a:lnTo>
                  <a:lnTo>
                    <a:pt x="4790" y="1482"/>
                  </a:lnTo>
                  <a:cubicBezTo>
                    <a:pt x="4811" y="1482"/>
                    <a:pt x="4811" y="1482"/>
                    <a:pt x="4831" y="1503"/>
                  </a:cubicBezTo>
                  <a:lnTo>
                    <a:pt x="5196" y="2152"/>
                  </a:lnTo>
                  <a:cubicBezTo>
                    <a:pt x="5217" y="2173"/>
                    <a:pt x="5217" y="2193"/>
                    <a:pt x="5196" y="2193"/>
                  </a:cubicBezTo>
                  <a:cubicBezTo>
                    <a:pt x="5196" y="2213"/>
                    <a:pt x="5196" y="2213"/>
                    <a:pt x="5176" y="2233"/>
                  </a:cubicBezTo>
                  <a:lnTo>
                    <a:pt x="4770" y="2457"/>
                  </a:lnTo>
                  <a:cubicBezTo>
                    <a:pt x="4648" y="2538"/>
                    <a:pt x="4587" y="2660"/>
                    <a:pt x="4608" y="2781"/>
                  </a:cubicBezTo>
                  <a:cubicBezTo>
                    <a:pt x="4628" y="2863"/>
                    <a:pt x="4628" y="2944"/>
                    <a:pt x="4628" y="3025"/>
                  </a:cubicBezTo>
                  <a:cubicBezTo>
                    <a:pt x="4628" y="3106"/>
                    <a:pt x="4628" y="3208"/>
                    <a:pt x="4608" y="3289"/>
                  </a:cubicBezTo>
                  <a:cubicBezTo>
                    <a:pt x="4587" y="3411"/>
                    <a:pt x="4648" y="3532"/>
                    <a:pt x="4770" y="3593"/>
                  </a:cubicBezTo>
                  <a:lnTo>
                    <a:pt x="5176" y="3837"/>
                  </a:lnTo>
                  <a:cubicBezTo>
                    <a:pt x="5196" y="3857"/>
                    <a:pt x="5196" y="3857"/>
                    <a:pt x="5196" y="3878"/>
                  </a:cubicBezTo>
                  <a:cubicBezTo>
                    <a:pt x="5217" y="3878"/>
                    <a:pt x="5217" y="3898"/>
                    <a:pt x="5196" y="3918"/>
                  </a:cubicBezTo>
                  <a:lnTo>
                    <a:pt x="4831" y="4568"/>
                  </a:lnTo>
                  <a:cubicBezTo>
                    <a:pt x="4811" y="4588"/>
                    <a:pt x="4770" y="4588"/>
                    <a:pt x="4750" y="4588"/>
                  </a:cubicBezTo>
                  <a:lnTo>
                    <a:pt x="4344" y="4344"/>
                  </a:lnTo>
                  <a:cubicBezTo>
                    <a:pt x="4287" y="4316"/>
                    <a:pt x="4226" y="4301"/>
                    <a:pt x="4167" y="4301"/>
                  </a:cubicBezTo>
                  <a:cubicBezTo>
                    <a:pt x="4099" y="4301"/>
                    <a:pt x="4033" y="4321"/>
                    <a:pt x="3979" y="4365"/>
                  </a:cubicBezTo>
                  <a:cubicBezTo>
                    <a:pt x="3857" y="4466"/>
                    <a:pt x="3715" y="4547"/>
                    <a:pt x="3552" y="4608"/>
                  </a:cubicBezTo>
                  <a:cubicBezTo>
                    <a:pt x="3431" y="4669"/>
                    <a:pt x="3370" y="4771"/>
                    <a:pt x="3370" y="4913"/>
                  </a:cubicBezTo>
                  <a:lnTo>
                    <a:pt x="3370" y="5380"/>
                  </a:lnTo>
                  <a:cubicBezTo>
                    <a:pt x="3370" y="5420"/>
                    <a:pt x="3329" y="5440"/>
                    <a:pt x="3309" y="5440"/>
                  </a:cubicBezTo>
                  <a:lnTo>
                    <a:pt x="2558" y="5440"/>
                  </a:lnTo>
                  <a:cubicBezTo>
                    <a:pt x="2517" y="5440"/>
                    <a:pt x="2497" y="5420"/>
                    <a:pt x="2497" y="5380"/>
                  </a:cubicBezTo>
                  <a:lnTo>
                    <a:pt x="2497" y="4913"/>
                  </a:lnTo>
                  <a:cubicBezTo>
                    <a:pt x="2497" y="4771"/>
                    <a:pt x="2416" y="4669"/>
                    <a:pt x="2294" y="4608"/>
                  </a:cubicBezTo>
                  <a:cubicBezTo>
                    <a:pt x="2152" y="4547"/>
                    <a:pt x="2010" y="4466"/>
                    <a:pt x="1888" y="4365"/>
                  </a:cubicBezTo>
                  <a:cubicBezTo>
                    <a:pt x="1827" y="4324"/>
                    <a:pt x="1746" y="4304"/>
                    <a:pt x="1685" y="4304"/>
                  </a:cubicBezTo>
                  <a:cubicBezTo>
                    <a:pt x="1624" y="4304"/>
                    <a:pt x="1563" y="4304"/>
                    <a:pt x="1523" y="4344"/>
                  </a:cubicBezTo>
                  <a:lnTo>
                    <a:pt x="1117" y="4588"/>
                  </a:lnTo>
                  <a:cubicBezTo>
                    <a:pt x="1076" y="4588"/>
                    <a:pt x="1056" y="4588"/>
                    <a:pt x="1035" y="4568"/>
                  </a:cubicBezTo>
                  <a:lnTo>
                    <a:pt x="670" y="3918"/>
                  </a:lnTo>
                  <a:cubicBezTo>
                    <a:pt x="650" y="3898"/>
                    <a:pt x="650" y="3878"/>
                    <a:pt x="650" y="3878"/>
                  </a:cubicBezTo>
                  <a:cubicBezTo>
                    <a:pt x="650" y="3857"/>
                    <a:pt x="670" y="3857"/>
                    <a:pt x="690" y="3837"/>
                  </a:cubicBezTo>
                  <a:lnTo>
                    <a:pt x="1096" y="3593"/>
                  </a:lnTo>
                  <a:cubicBezTo>
                    <a:pt x="1198" y="3532"/>
                    <a:pt x="1259" y="3411"/>
                    <a:pt x="1259" y="3289"/>
                  </a:cubicBezTo>
                  <a:cubicBezTo>
                    <a:pt x="1238" y="3208"/>
                    <a:pt x="1238" y="3106"/>
                    <a:pt x="1238" y="3025"/>
                  </a:cubicBezTo>
                  <a:cubicBezTo>
                    <a:pt x="1238" y="2944"/>
                    <a:pt x="1238" y="2863"/>
                    <a:pt x="1259" y="2781"/>
                  </a:cubicBezTo>
                  <a:cubicBezTo>
                    <a:pt x="1259" y="2660"/>
                    <a:pt x="1198" y="2538"/>
                    <a:pt x="1096" y="2457"/>
                  </a:cubicBezTo>
                  <a:lnTo>
                    <a:pt x="670" y="2233"/>
                  </a:lnTo>
                  <a:cubicBezTo>
                    <a:pt x="670" y="2213"/>
                    <a:pt x="650" y="2213"/>
                    <a:pt x="650" y="2193"/>
                  </a:cubicBezTo>
                  <a:cubicBezTo>
                    <a:pt x="650" y="2193"/>
                    <a:pt x="650" y="2173"/>
                    <a:pt x="670" y="2152"/>
                  </a:cubicBezTo>
                  <a:lnTo>
                    <a:pt x="1035" y="1503"/>
                  </a:lnTo>
                  <a:cubicBezTo>
                    <a:pt x="1056" y="1482"/>
                    <a:pt x="1056" y="1482"/>
                    <a:pt x="1076" y="1482"/>
                  </a:cubicBezTo>
                  <a:lnTo>
                    <a:pt x="1117" y="1482"/>
                  </a:lnTo>
                  <a:lnTo>
                    <a:pt x="1523" y="1726"/>
                  </a:lnTo>
                  <a:cubicBezTo>
                    <a:pt x="1579" y="1754"/>
                    <a:pt x="1636" y="1769"/>
                    <a:pt x="1692" y="1769"/>
                  </a:cubicBezTo>
                  <a:cubicBezTo>
                    <a:pt x="1757" y="1769"/>
                    <a:pt x="1823" y="1749"/>
                    <a:pt x="1888" y="1706"/>
                  </a:cubicBezTo>
                  <a:cubicBezTo>
                    <a:pt x="2010" y="1604"/>
                    <a:pt x="2152" y="1523"/>
                    <a:pt x="2294" y="1462"/>
                  </a:cubicBezTo>
                  <a:cubicBezTo>
                    <a:pt x="2416" y="1401"/>
                    <a:pt x="2497" y="1279"/>
                    <a:pt x="2497" y="1158"/>
                  </a:cubicBezTo>
                  <a:lnTo>
                    <a:pt x="2497" y="691"/>
                  </a:lnTo>
                  <a:cubicBezTo>
                    <a:pt x="2497" y="650"/>
                    <a:pt x="2517" y="630"/>
                    <a:pt x="2558" y="630"/>
                  </a:cubicBezTo>
                  <a:close/>
                  <a:moveTo>
                    <a:pt x="2558" y="1"/>
                  </a:moveTo>
                  <a:cubicBezTo>
                    <a:pt x="2172" y="1"/>
                    <a:pt x="1868" y="305"/>
                    <a:pt x="1868" y="691"/>
                  </a:cubicBezTo>
                  <a:lnTo>
                    <a:pt x="1868" y="955"/>
                  </a:lnTo>
                  <a:cubicBezTo>
                    <a:pt x="1807" y="995"/>
                    <a:pt x="1726" y="1036"/>
                    <a:pt x="1665" y="1076"/>
                  </a:cubicBezTo>
                  <a:lnTo>
                    <a:pt x="1421" y="934"/>
                  </a:lnTo>
                  <a:cubicBezTo>
                    <a:pt x="1313" y="880"/>
                    <a:pt x="1196" y="844"/>
                    <a:pt x="1081" y="844"/>
                  </a:cubicBezTo>
                  <a:cubicBezTo>
                    <a:pt x="1024" y="844"/>
                    <a:pt x="968" y="853"/>
                    <a:pt x="914" y="873"/>
                  </a:cubicBezTo>
                  <a:cubicBezTo>
                    <a:pt x="731" y="914"/>
                    <a:pt x="589" y="1036"/>
                    <a:pt x="487" y="1198"/>
                  </a:cubicBezTo>
                  <a:lnTo>
                    <a:pt x="122" y="1848"/>
                  </a:lnTo>
                  <a:cubicBezTo>
                    <a:pt x="21" y="2010"/>
                    <a:pt x="0" y="2193"/>
                    <a:pt x="41" y="2355"/>
                  </a:cubicBezTo>
                  <a:cubicBezTo>
                    <a:pt x="81" y="2538"/>
                    <a:pt x="203" y="2680"/>
                    <a:pt x="366" y="2781"/>
                  </a:cubicBezTo>
                  <a:lnTo>
                    <a:pt x="609" y="2924"/>
                  </a:lnTo>
                  <a:cubicBezTo>
                    <a:pt x="589" y="2964"/>
                    <a:pt x="589" y="2984"/>
                    <a:pt x="589" y="3025"/>
                  </a:cubicBezTo>
                  <a:cubicBezTo>
                    <a:pt x="589" y="3066"/>
                    <a:pt x="589" y="3106"/>
                    <a:pt x="609" y="3147"/>
                  </a:cubicBezTo>
                  <a:lnTo>
                    <a:pt x="366" y="3289"/>
                  </a:lnTo>
                  <a:cubicBezTo>
                    <a:pt x="203" y="3390"/>
                    <a:pt x="81" y="3532"/>
                    <a:pt x="41" y="3715"/>
                  </a:cubicBezTo>
                  <a:cubicBezTo>
                    <a:pt x="0" y="3878"/>
                    <a:pt x="21" y="4060"/>
                    <a:pt x="122" y="4223"/>
                  </a:cubicBezTo>
                  <a:lnTo>
                    <a:pt x="487" y="4872"/>
                  </a:lnTo>
                  <a:cubicBezTo>
                    <a:pt x="612" y="5094"/>
                    <a:pt x="851" y="5221"/>
                    <a:pt x="1093" y="5221"/>
                  </a:cubicBezTo>
                  <a:cubicBezTo>
                    <a:pt x="1205" y="5221"/>
                    <a:pt x="1318" y="5194"/>
                    <a:pt x="1421" y="5136"/>
                  </a:cubicBezTo>
                  <a:lnTo>
                    <a:pt x="1665" y="4994"/>
                  </a:lnTo>
                  <a:cubicBezTo>
                    <a:pt x="1726" y="5034"/>
                    <a:pt x="1807" y="5075"/>
                    <a:pt x="1868" y="5116"/>
                  </a:cubicBezTo>
                  <a:lnTo>
                    <a:pt x="1868" y="5380"/>
                  </a:lnTo>
                  <a:cubicBezTo>
                    <a:pt x="1868" y="5765"/>
                    <a:pt x="2172" y="6070"/>
                    <a:pt x="2558" y="6070"/>
                  </a:cubicBezTo>
                  <a:lnTo>
                    <a:pt x="3309" y="6070"/>
                  </a:lnTo>
                  <a:cubicBezTo>
                    <a:pt x="3694" y="6070"/>
                    <a:pt x="3999" y="5765"/>
                    <a:pt x="3999" y="5380"/>
                  </a:cubicBezTo>
                  <a:lnTo>
                    <a:pt x="3999" y="5116"/>
                  </a:lnTo>
                  <a:cubicBezTo>
                    <a:pt x="4060" y="5075"/>
                    <a:pt x="4141" y="5034"/>
                    <a:pt x="4202" y="4994"/>
                  </a:cubicBezTo>
                  <a:lnTo>
                    <a:pt x="4445" y="5136"/>
                  </a:lnTo>
                  <a:cubicBezTo>
                    <a:pt x="4548" y="5194"/>
                    <a:pt x="4659" y="5221"/>
                    <a:pt x="4769" y="5221"/>
                  </a:cubicBezTo>
                  <a:cubicBezTo>
                    <a:pt x="5007" y="5221"/>
                    <a:pt x="5240" y="5094"/>
                    <a:pt x="5379" y="4872"/>
                  </a:cubicBezTo>
                  <a:lnTo>
                    <a:pt x="5744" y="4223"/>
                  </a:lnTo>
                  <a:cubicBezTo>
                    <a:pt x="5846" y="4060"/>
                    <a:pt x="5866" y="3878"/>
                    <a:pt x="5826" y="3715"/>
                  </a:cubicBezTo>
                  <a:cubicBezTo>
                    <a:pt x="5765" y="3532"/>
                    <a:pt x="5663" y="3390"/>
                    <a:pt x="5501" y="3289"/>
                  </a:cubicBezTo>
                  <a:lnTo>
                    <a:pt x="5257" y="3147"/>
                  </a:lnTo>
                  <a:cubicBezTo>
                    <a:pt x="5257" y="3106"/>
                    <a:pt x="5257" y="3066"/>
                    <a:pt x="5257" y="3025"/>
                  </a:cubicBezTo>
                  <a:cubicBezTo>
                    <a:pt x="5257" y="2984"/>
                    <a:pt x="5257" y="2964"/>
                    <a:pt x="5257" y="2924"/>
                  </a:cubicBezTo>
                  <a:lnTo>
                    <a:pt x="5501" y="2781"/>
                  </a:lnTo>
                  <a:cubicBezTo>
                    <a:pt x="5663" y="2680"/>
                    <a:pt x="5765" y="2538"/>
                    <a:pt x="5826" y="2355"/>
                  </a:cubicBezTo>
                  <a:cubicBezTo>
                    <a:pt x="5866" y="2193"/>
                    <a:pt x="5846" y="1990"/>
                    <a:pt x="5744" y="1848"/>
                  </a:cubicBezTo>
                  <a:lnTo>
                    <a:pt x="5379" y="1178"/>
                  </a:lnTo>
                  <a:cubicBezTo>
                    <a:pt x="5278" y="1036"/>
                    <a:pt x="5136" y="914"/>
                    <a:pt x="4953" y="873"/>
                  </a:cubicBezTo>
                  <a:cubicBezTo>
                    <a:pt x="4892" y="853"/>
                    <a:pt x="4831" y="844"/>
                    <a:pt x="4772" y="844"/>
                  </a:cubicBezTo>
                  <a:cubicBezTo>
                    <a:pt x="4653" y="844"/>
                    <a:pt x="4540" y="880"/>
                    <a:pt x="4445" y="934"/>
                  </a:cubicBezTo>
                  <a:lnTo>
                    <a:pt x="4202" y="1076"/>
                  </a:lnTo>
                  <a:cubicBezTo>
                    <a:pt x="4141" y="1036"/>
                    <a:pt x="4060" y="995"/>
                    <a:pt x="3999" y="955"/>
                  </a:cubicBezTo>
                  <a:lnTo>
                    <a:pt x="3999" y="691"/>
                  </a:lnTo>
                  <a:cubicBezTo>
                    <a:pt x="3999" y="305"/>
                    <a:pt x="3694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662075" y="3858025"/>
              <a:ext cx="59400" cy="59400"/>
            </a:xfrm>
            <a:custGeom>
              <a:avLst/>
              <a:gdLst/>
              <a:ahLst/>
              <a:cxnLst/>
              <a:rect l="l" t="t" r="r" b="b"/>
              <a:pathLst>
                <a:path w="2376" h="2376" extrusionOk="0">
                  <a:moveTo>
                    <a:pt x="1178" y="630"/>
                  </a:moveTo>
                  <a:cubicBezTo>
                    <a:pt x="1483" y="630"/>
                    <a:pt x="1746" y="874"/>
                    <a:pt x="1746" y="1178"/>
                  </a:cubicBezTo>
                  <a:cubicBezTo>
                    <a:pt x="1746" y="1482"/>
                    <a:pt x="1483" y="1746"/>
                    <a:pt x="1178" y="1746"/>
                  </a:cubicBezTo>
                  <a:cubicBezTo>
                    <a:pt x="874" y="1746"/>
                    <a:pt x="630" y="1482"/>
                    <a:pt x="630" y="1178"/>
                  </a:cubicBezTo>
                  <a:cubicBezTo>
                    <a:pt x="630" y="874"/>
                    <a:pt x="874" y="630"/>
                    <a:pt x="1178" y="630"/>
                  </a:cubicBezTo>
                  <a:close/>
                  <a:moveTo>
                    <a:pt x="1178" y="1"/>
                  </a:moveTo>
                  <a:cubicBezTo>
                    <a:pt x="529" y="1"/>
                    <a:pt x="1" y="528"/>
                    <a:pt x="1" y="1178"/>
                  </a:cubicBezTo>
                  <a:cubicBezTo>
                    <a:pt x="1" y="1848"/>
                    <a:pt x="529" y="2376"/>
                    <a:pt x="1178" y="2376"/>
                  </a:cubicBezTo>
                  <a:cubicBezTo>
                    <a:pt x="1848" y="2376"/>
                    <a:pt x="2376" y="1848"/>
                    <a:pt x="2376" y="1178"/>
                  </a:cubicBezTo>
                  <a:cubicBezTo>
                    <a:pt x="2376" y="528"/>
                    <a:pt x="1848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6"/>
          <p:cNvSpPr/>
          <p:nvPr/>
        </p:nvSpPr>
        <p:spPr>
          <a:xfrm>
            <a:off x="3211923" y="1419150"/>
            <a:ext cx="638100" cy="6381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2628675" y="3029475"/>
            <a:ext cx="180461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CEFR-Aligned Documents in the Classroom</a:t>
            </a:r>
            <a:endParaRPr sz="1800" b="1" dirty="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5294046" y="1419150"/>
            <a:ext cx="638100" cy="6381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4710799" y="3029475"/>
            <a:ext cx="180461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Writing and Planning a Lesson</a:t>
            </a:r>
            <a:endParaRPr sz="18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7376185" y="1419150"/>
            <a:ext cx="638100" cy="6381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6792937" y="3029475"/>
            <a:ext cx="1804617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 &amp; A </a:t>
            </a:r>
            <a:endParaRPr sz="18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6" name="Google Shape;276;p16"/>
          <p:cNvGrpSpPr/>
          <p:nvPr/>
        </p:nvGrpSpPr>
        <p:grpSpPr>
          <a:xfrm>
            <a:off x="1208817" y="2394508"/>
            <a:ext cx="480067" cy="470037"/>
            <a:chOff x="5769778" y="2292101"/>
            <a:chExt cx="374877" cy="367044"/>
          </a:xfrm>
        </p:grpSpPr>
        <p:sp>
          <p:nvSpPr>
            <p:cNvPr id="277" name="Google Shape;277;p16"/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4847-29D3-00BA-F9A4-BD1B3F287D3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: </a:t>
            </a:r>
            <a:r>
              <a:rPr lang="en-US" dirty="0"/>
              <a:t>I can prepare the materials based on these..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1184C-A031-C7AD-E5AD-A7E1FF0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00" y="842500"/>
            <a:ext cx="7236000" cy="4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46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0FD0-67F0-462A-8268-DCDC77D8B8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GB" dirty="0">
                <a:effectLst/>
                <a:latin typeface="Fira Sans Extra Condensed Medium" panose="020B0604020202020204" charset="0"/>
                <a:ea typeface="MS PGothic" panose="020B0600070205080204" pitchFamily="34" charset="-128"/>
                <a:cs typeface="Arial" panose="020B0604020202020204" pitchFamily="34" charset="0"/>
              </a:rPr>
              <a:t>Differentiation </a:t>
            </a:r>
            <a:r>
              <a:rPr lang="en-GB" dirty="0">
                <a:latin typeface="Fira Sans Extra Condensed Medium" panose="020B0604020202020204" charset="0"/>
                <a:ea typeface="MS PGothic" panose="020B0600070205080204" pitchFamily="34" charset="-128"/>
                <a:cs typeface="Arial" panose="020B0604020202020204" pitchFamily="34" charset="0"/>
              </a:rPr>
              <a:t>S</a:t>
            </a:r>
            <a:r>
              <a:rPr lang="en-GB" dirty="0">
                <a:effectLst/>
                <a:latin typeface="Fira Sans Extra Condensed Medium" panose="020B0604020202020204" charset="0"/>
                <a:ea typeface="MS PGothic" panose="020B0600070205080204" pitchFamily="34" charset="-128"/>
                <a:cs typeface="Arial" panose="020B0604020202020204" pitchFamily="34" charset="0"/>
              </a:rPr>
              <a:t>trategies </a:t>
            </a:r>
            <a:endParaRPr lang="en-MY" dirty="0">
              <a:latin typeface="Fira Sans Extra Condensed Medium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0E9117-D048-4DC7-A095-6F4155C8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66190"/>
              </p:ext>
            </p:extLst>
          </p:nvPr>
        </p:nvGraphicFramePr>
        <p:xfrm>
          <a:off x="1109272" y="1121946"/>
          <a:ext cx="7641048" cy="3984560"/>
        </p:xfrm>
        <a:graphic>
          <a:graphicData uri="http://schemas.openxmlformats.org/drawingml/2006/table">
            <a:tbl>
              <a:tblPr firstRow="1" firstCol="1" bandRow="1">
                <a:tableStyleId>{282990AA-D912-4333-AC55-50B08A11B1C2}</a:tableStyleId>
              </a:tblPr>
              <a:tblGrid>
                <a:gridCol w="2640496">
                  <a:extLst>
                    <a:ext uri="{9D8B030D-6E8A-4147-A177-3AD203B41FA5}">
                      <a16:colId xmlns:a16="http://schemas.microsoft.com/office/drawing/2014/main" val="1402609807"/>
                    </a:ext>
                  </a:extLst>
                </a:gridCol>
                <a:gridCol w="5000552">
                  <a:extLst>
                    <a:ext uri="{9D8B030D-6E8A-4147-A177-3AD203B41FA5}">
                      <a16:colId xmlns:a16="http://schemas.microsoft.com/office/drawing/2014/main" val="370397992"/>
                    </a:ext>
                  </a:extLst>
                </a:gridCol>
              </a:tblGrid>
              <a:tr h="2629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</a:rPr>
                        <a:t>Type of differentiation</a:t>
                      </a:r>
                      <a:endParaRPr lang="en-MY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</a:rPr>
                        <a:t>Strategy explanation</a:t>
                      </a:r>
                      <a:endParaRPr lang="en-MY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451160"/>
                  </a:ext>
                </a:extLst>
              </a:tr>
              <a:tr h="46467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1.       type &amp; amount of support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An approach to lesson planning in which you plan extension tasks for the more able pupils and support mechanisms for the less able. 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198610879"/>
                  </a:ext>
                </a:extLst>
              </a:tr>
              <a:tr h="46467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2.       time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Adjusting pace and timing for activities according to individual needs; making time limits in lessons concrete for all pupils.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1461180304"/>
                  </a:ext>
                </a:extLst>
              </a:tr>
              <a:tr h="543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3.       outcome (or target)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Planning activities so that every pupil says or writes something, so that they all feel successful. Setting SMART targets is helpful and encourages pupils to aim for a specific goal. 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2884604830"/>
                  </a:ext>
                </a:extLst>
              </a:tr>
              <a:tr h="543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4.      learning preferences and needs    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Creating a classroom culture of cooperation and support, in which pupils of different ability and proficiency work in pairs and groups to allow them to benefit from different dynamics and preferences.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3706287383"/>
                  </a:ext>
                </a:extLst>
              </a:tr>
              <a:tr h="4646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5.      feedback</a:t>
                      </a:r>
                      <a:endParaRPr lang="en-MY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Planning and giving suggestions for improvement according to pupils’ ability to act upon it, thus making suggestions achievable. 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3293984199"/>
                  </a:ext>
                </a:extLst>
              </a:tr>
              <a:tr h="5433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6.     instruction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Using different classroom management techniques and resources (technology or paper-based) that support individual learning needs and makes learning accessible to all proficiency levels. 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2031397337"/>
                  </a:ext>
                </a:extLst>
              </a:tr>
              <a:tr h="46467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GB" sz="1200" dirty="0">
                          <a:effectLst/>
                        </a:rPr>
                        <a:t>7.    types of questions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Using closed and open questions with pupils based on their language proficiency levels and how much the teacher wants to stretch pupils’ skills. 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898" marR="43898" marT="0" marB="0" anchor="ctr"/>
                </a:tc>
                <a:extLst>
                  <a:ext uri="{0D108BD9-81ED-4DB2-BD59-A6C34878D82A}">
                    <a16:rowId xmlns:a16="http://schemas.microsoft.com/office/drawing/2014/main" val="322760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44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B5B1-9BB0-D509-F29B-E72CA9878E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: </a:t>
            </a:r>
            <a:r>
              <a:rPr lang="en-US" dirty="0">
                <a:solidFill>
                  <a:schemeClr val="tx1"/>
                </a:solidFill>
              </a:rPr>
              <a:t>Next, I plan the learning.. </a:t>
            </a:r>
            <a:endParaRPr lang="en-MY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7D0B63-AAFE-B0A1-7A3F-078E832AD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279916"/>
              </p:ext>
            </p:extLst>
          </p:nvPr>
        </p:nvGraphicFramePr>
        <p:xfrm>
          <a:off x="1159200" y="1476000"/>
          <a:ext cx="7120800" cy="239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0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2F7E-E421-52AC-3F27-34358573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FC7C1-7301-10DD-3261-C7DB6A10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00" y="629073"/>
            <a:ext cx="5564722" cy="4488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9487E-75FB-0CCB-70A4-7574EFC8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0" y="1447200"/>
            <a:ext cx="2678400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7"/>
          <p:cNvSpPr/>
          <p:nvPr/>
        </p:nvSpPr>
        <p:spPr>
          <a:xfrm>
            <a:off x="1095375" y="1409475"/>
            <a:ext cx="7067400" cy="1091400"/>
          </a:xfrm>
          <a:prstGeom prst="roundRect">
            <a:avLst>
              <a:gd name="adj" fmla="val 13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7"/>
          <p:cNvSpPr/>
          <p:nvPr/>
        </p:nvSpPr>
        <p:spPr>
          <a:xfrm>
            <a:off x="1095375" y="2500875"/>
            <a:ext cx="7067400" cy="1091400"/>
          </a:xfrm>
          <a:prstGeom prst="roundRect">
            <a:avLst>
              <a:gd name="adj" fmla="val 1309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7"/>
          <p:cNvSpPr/>
          <p:nvPr/>
        </p:nvSpPr>
        <p:spPr>
          <a:xfrm>
            <a:off x="1095375" y="3592075"/>
            <a:ext cx="7067400" cy="1091400"/>
          </a:xfrm>
          <a:prstGeom prst="roundRect">
            <a:avLst>
              <a:gd name="adj" fmla="val 130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7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Do’s and Don’ts</a:t>
            </a:r>
            <a:endParaRPr sz="2800" dirty="0"/>
          </a:p>
        </p:txBody>
      </p:sp>
      <p:graphicFrame>
        <p:nvGraphicFramePr>
          <p:cNvPr id="1829" name="Google Shape;1829;p37"/>
          <p:cNvGraphicFramePr/>
          <p:nvPr>
            <p:extLst>
              <p:ext uri="{D42A27DB-BD31-4B8C-83A1-F6EECF244321}">
                <p14:modId xmlns:p14="http://schemas.microsoft.com/office/powerpoint/2010/main" val="539550949"/>
              </p:ext>
            </p:extLst>
          </p:nvPr>
        </p:nvGraphicFramePr>
        <p:xfrm>
          <a:off x="1095363" y="933570"/>
          <a:ext cx="7067550" cy="3749800"/>
        </p:xfrm>
        <a:graphic>
          <a:graphicData uri="http://schemas.openxmlformats.org/drawingml/2006/table">
            <a:tbl>
              <a:tblPr>
                <a:noFill/>
                <a:tableStyleId>{282990AA-D912-4333-AC55-50B08A11B1C2}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 - lesson</a:t>
                      </a:r>
                      <a:endParaRPr sz="1800" b="1" dirty="0">
                        <a:solidFill>
                          <a:schemeClr val="tx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Warm-up activity – </a:t>
                      </a:r>
                      <a:r>
                        <a:rPr lang="en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INTERESTING , RELATE WITH PUPILS BACKGROUND</a:t>
                      </a:r>
                      <a:endParaRPr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 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tell the LO abruptly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Lesson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Development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TEACHING PART 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 be shown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activities </a:t>
                      </a:r>
                      <a:r>
                        <a:rPr lang="en-MY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be </a:t>
                      </a:r>
                      <a:r>
                        <a:rPr lang="en-MY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TWO (2) along with ONE (1) Formative Assessments (FA) </a:t>
                      </a:r>
                      <a:r>
                        <a:rPr lang="en-MY" sz="1200" b="1" i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 Depends on class duration</a:t>
                      </a:r>
                      <a:endParaRPr sz="1200" b="1" i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Post-Lesson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Reviewing the LO 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Moral Values (Optional)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the pupils feedback </a:t>
                      </a: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Roboto"/>
                        <a:buChar char="●"/>
                      </a:pPr>
                      <a:endParaRPr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1B7FDE-14D0-AADE-6369-F2308266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5" y="1714476"/>
            <a:ext cx="524301" cy="5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7487C-0562-EEBF-87AB-CB4EA5A0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37" y="2822646"/>
            <a:ext cx="524301" cy="518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7D88FC-D0B4-BBDE-918A-9603C9E0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14082">
            <a:off x="1357387" y="61106"/>
            <a:ext cx="890093" cy="1402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730A1-C034-317F-DFF7-7EBDA9954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37" y="3843499"/>
            <a:ext cx="524301" cy="5243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93FC-C0F5-02DE-4540-301EBC08D5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AFTER : </a:t>
            </a:r>
            <a:r>
              <a:rPr lang="en-US" dirty="0"/>
              <a:t>I reflect the teaching and learning...</a:t>
            </a: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0EC5B-226E-59A7-C6E6-75413F83E48E}"/>
              </a:ext>
            </a:extLst>
          </p:cNvPr>
          <p:cNvSpPr txBox="1"/>
          <p:nvPr/>
        </p:nvSpPr>
        <p:spPr>
          <a:xfrm>
            <a:off x="943200" y="1044100"/>
            <a:ext cx="840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Have I achieved the learning standards?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Have I reached the learning objectives?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Was the allocation of time for the task appropriate?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Did I use the materials that I had planned to use?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Did I manage to involve all pupils in the activities?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Was my pre-lesson/post -lesson task suitable or effective?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Were the differentiation strategies appropriate?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Did I carry out any formative assessment?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What knowledge or skill did my pupils have problem understanding?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What values did I manage to impart to my pupils?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What do I need to revise and consolidate?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Fira Sans Extra Condensed" panose="020B0503050000020004" pitchFamily="34" charset="0"/>
              </a:rPr>
              <a:t>Is remedial or enrichment work needed?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B4610-B8F0-753A-FED4-93A9A829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49" y="1569767"/>
            <a:ext cx="2838227" cy="28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6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1BD3-4E86-7B1D-11C0-F1141CD218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/>
              <a:t>Examples :</a:t>
            </a: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D7F52-8CBA-6165-72B3-3CEC3AA9D9C0}"/>
              </a:ext>
            </a:extLst>
          </p:cNvPr>
          <p:cNvSpPr txBox="1"/>
          <p:nvPr/>
        </p:nvSpPr>
        <p:spPr>
          <a:xfrm>
            <a:off x="368850" y="755709"/>
            <a:ext cx="8520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Sans Extra Condensed" panose="020B0503050000020004" pitchFamily="34" charset="0"/>
              </a:rPr>
              <a:t>E.g. REFLECTION :</a:t>
            </a:r>
            <a:endParaRPr lang="en-US" sz="2800" dirty="0">
              <a:latin typeface="Fira Sans Extra Condensed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Fira Sans Extra Condensed" panose="020B0503050000020004" pitchFamily="34" charset="0"/>
              </a:rPr>
              <a:t>30/32 pupils were able to achieve learning objectives.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Fira Sans Extra Condensed" panose="020B0503050000020004" pitchFamily="34" charset="0"/>
              </a:rPr>
              <a:t>Students could use suitable part of speech learnt most </a:t>
            </a:r>
            <a:r>
              <a:rPr lang="en-US" sz="2400" dirty="0" err="1">
                <a:latin typeface="Fira Sans Extra Condensed" panose="020B0503050000020004" pitchFamily="34" charset="0"/>
              </a:rPr>
              <a:t>corr</a:t>
            </a:r>
            <a:endParaRPr lang="en-US" sz="2400" dirty="0">
              <a:latin typeface="Fira Sans Extra Condensed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Fira Sans Extra Condensed" panose="020B0503050000020004" pitchFamily="34" charset="0"/>
              </a:rPr>
              <a:t>This lesson was not complete. The teacher could not give any notes yet as she used a lot of time reading important parts in the short story to the students and making them understanding the main characters’ problems. This will be continued on Tuesday.</a:t>
            </a:r>
          </a:p>
          <a:p>
            <a:pPr marL="342900" indent="-342900"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717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FAQ</a:t>
            </a: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720000" y="1224400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is the English language curriculum changing? 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To align our curriculum with the international standards. </a:t>
            </a:r>
            <a:endParaRPr lang="en-US" b="0" dirty="0">
              <a:effectLst/>
            </a:endParaRP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We are setting new targets to achieve the national aspirations</a:t>
            </a:r>
            <a:endParaRPr lang="en-US" b="0" dirty="0">
              <a:effectLst/>
            </a:endParaRPr>
          </a:p>
          <a:p>
            <a:pPr rtl="0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2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does the new KSSM/KSSR curriculum adopt the CEFR? 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CEFR can help to differentiate different levels of proficiency</a:t>
            </a:r>
            <a:endParaRPr lang="en-US" b="0" dirty="0">
              <a:effectLst/>
            </a:endParaRP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It is widely used and recognized</a:t>
            </a:r>
            <a:endParaRPr lang="en-US" b="0" dirty="0">
              <a:effectLst/>
            </a:endParaRP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Check the student’s progress</a:t>
            </a:r>
            <a:endParaRPr lang="en-US" b="0" dirty="0">
              <a:effectLst/>
            </a:endParaRPr>
          </a:p>
          <a:p>
            <a:pPr rtl="0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3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can you find the staged targets for learning English? 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From the curriculum framework</a:t>
            </a:r>
            <a:endParaRPr lang="en-US" b="0" dirty="0">
              <a:effectLst/>
            </a:endParaRPr>
          </a:p>
          <a:p>
            <a:pPr marL="139700" indent="0"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4F733D-6A02-4A96-8945-5BEBE18A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883" y="3919100"/>
            <a:ext cx="1902117" cy="12193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FAQ</a:t>
            </a: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720000" y="1112188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 fontAlgn="base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kind of Malaysian pupils are we preparing for the future?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5Cs</a:t>
            </a:r>
            <a:endParaRPr lang="en-US" b="0" dirty="0">
              <a:effectLst/>
            </a:endParaRP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Communicative</a:t>
            </a:r>
            <a:endParaRPr lang="en-US" dirty="0"/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Creative</a:t>
            </a:r>
            <a:endParaRPr lang="en-US" dirty="0"/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Collaborative</a:t>
            </a:r>
            <a:endParaRPr lang="en-US" dirty="0"/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Responsible</a:t>
            </a:r>
            <a:endParaRPr lang="en-US" dirty="0"/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Intercultural awareness</a:t>
            </a:r>
            <a:endParaRPr lang="en-US" b="0" dirty="0">
              <a:effectLst/>
            </a:endParaRPr>
          </a:p>
          <a:p>
            <a:pPr marL="139700" indent="0" rtl="0" fontAlgn="base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Learning Standards? 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LS- More detailed and observable skills within the area defined by each Content Standard.</a:t>
            </a:r>
            <a:endParaRPr lang="en-US" b="0" dirty="0">
              <a:effectLst/>
            </a:endParaRPr>
          </a:p>
          <a:p>
            <a:pPr marL="139700" indent="0"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DCF3C-50D6-408E-8533-B01F022C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118" y="4209007"/>
            <a:ext cx="19021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8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FAQ</a:t>
            </a:r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720000" y="1224400"/>
            <a:ext cx="77040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 fontAlgn="base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Why can’t we use the exact wording of the CEFR descriptors in the  </a:t>
            </a:r>
          </a:p>
          <a:p>
            <a:pPr marL="139700" indent="0" rtl="0" fontAlgn="base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curriculum?</a:t>
            </a: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Mixed abilities pupils</a:t>
            </a:r>
            <a:endParaRPr lang="en-US" b="0" dirty="0">
              <a:effectLst/>
            </a:endParaRPr>
          </a:p>
          <a:p>
            <a:pPr indent="228600" rtl="0">
              <a:spcBef>
                <a:spcPts val="300"/>
              </a:spcBef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Needs to be specific</a:t>
            </a:r>
            <a:endParaRPr lang="en-US" b="0" dirty="0">
              <a:effectLst/>
            </a:endParaRPr>
          </a:p>
          <a:p>
            <a:pPr marL="139700" indent="0"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E1DB-280E-4117-A548-52E274F5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883" y="3919100"/>
            <a:ext cx="19021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9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/>
          <p:nvPr/>
        </p:nvSpPr>
        <p:spPr>
          <a:xfrm>
            <a:off x="4760535" y="1861019"/>
            <a:ext cx="3908542" cy="1990169"/>
          </a:xfrm>
          <a:prstGeom prst="roundRect">
            <a:avLst>
              <a:gd name="adj" fmla="val 13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407" name="Google Shape;407;p18"/>
          <p:cNvGrpSpPr/>
          <p:nvPr/>
        </p:nvGrpSpPr>
        <p:grpSpPr>
          <a:xfrm>
            <a:off x="5547424" y="2366651"/>
            <a:ext cx="2458948" cy="1344814"/>
            <a:chOff x="446951" y="3232591"/>
            <a:chExt cx="2458948" cy="1344814"/>
          </a:xfrm>
        </p:grpSpPr>
        <p:sp>
          <p:nvSpPr>
            <p:cNvPr id="408" name="Google Shape;408;p18"/>
            <p:cNvSpPr/>
            <p:nvPr/>
          </p:nvSpPr>
          <p:spPr>
            <a:xfrm>
              <a:off x="545488" y="3886205"/>
              <a:ext cx="19209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446951" y="3232591"/>
              <a:ext cx="2458948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 to CEFR</a:t>
              </a:r>
              <a:endParaRPr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393848" y="1095087"/>
            <a:ext cx="3848160" cy="3257083"/>
            <a:chOff x="393848" y="1095087"/>
            <a:chExt cx="3848160" cy="3257083"/>
          </a:xfrm>
        </p:grpSpPr>
        <p:grpSp>
          <p:nvGrpSpPr>
            <p:cNvPr id="423" name="Google Shape;423;p18"/>
            <p:cNvGrpSpPr/>
            <p:nvPr/>
          </p:nvGrpSpPr>
          <p:grpSpPr>
            <a:xfrm rot="-2845129">
              <a:off x="516250" y="2456352"/>
              <a:ext cx="1715266" cy="1960069"/>
              <a:chOff x="3286626" y="2693586"/>
              <a:chExt cx="805474" cy="920432"/>
            </a:xfrm>
          </p:grpSpPr>
          <p:sp>
            <p:nvSpPr>
              <p:cNvPr id="424" name="Google Shape;424;p18"/>
              <p:cNvSpPr/>
              <p:nvPr/>
            </p:nvSpPr>
            <p:spPr>
              <a:xfrm>
                <a:off x="3286626" y="2693864"/>
                <a:ext cx="805474" cy="920155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29880" extrusionOk="0">
                    <a:moveTo>
                      <a:pt x="12270" y="1"/>
                    </a:moveTo>
                    <a:lnTo>
                      <a:pt x="5902" y="3578"/>
                    </a:lnTo>
                    <a:lnTo>
                      <a:pt x="1" y="24583"/>
                    </a:lnTo>
                    <a:lnTo>
                      <a:pt x="18863" y="29879"/>
                    </a:lnTo>
                    <a:lnTo>
                      <a:pt x="26156" y="3897"/>
                    </a:ln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3286626" y="2693586"/>
                <a:ext cx="514369" cy="848064"/>
              </a:xfrm>
              <a:custGeom>
                <a:avLst/>
                <a:gdLst/>
                <a:ahLst/>
                <a:cxnLst/>
                <a:rect l="l" t="t" r="r" b="b"/>
                <a:pathLst>
                  <a:path w="16703" h="27539" extrusionOk="0">
                    <a:moveTo>
                      <a:pt x="12270" y="1"/>
                    </a:moveTo>
                    <a:lnTo>
                      <a:pt x="5894" y="3578"/>
                    </a:lnTo>
                    <a:lnTo>
                      <a:pt x="1" y="24592"/>
                    </a:lnTo>
                    <a:lnTo>
                      <a:pt x="10490" y="27538"/>
                    </a:lnTo>
                    <a:cubicBezTo>
                      <a:pt x="10050" y="18362"/>
                      <a:pt x="12201" y="9255"/>
                      <a:pt x="16703" y="1254"/>
                    </a:cubicBez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3468378" y="2693864"/>
                <a:ext cx="196133" cy="15302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4969" extrusionOk="0">
                    <a:moveTo>
                      <a:pt x="6368" y="1"/>
                    </a:moveTo>
                    <a:lnTo>
                      <a:pt x="0" y="3578"/>
                    </a:lnTo>
                    <a:lnTo>
                      <a:pt x="4968" y="4969"/>
                    </a:lnTo>
                    <a:lnTo>
                      <a:pt x="63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3634948" y="2780090"/>
                <a:ext cx="335819" cy="110708"/>
              </a:xfrm>
              <a:custGeom>
                <a:avLst/>
                <a:gdLst/>
                <a:ahLst/>
                <a:cxnLst/>
                <a:rect l="l" t="t" r="r" b="b"/>
                <a:pathLst>
                  <a:path w="10905" h="3595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10740" y="3595"/>
                    </a:lnTo>
                    <a:lnTo>
                      <a:pt x="10904" y="3016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3635195" y="2779812"/>
                <a:ext cx="123242" cy="50319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1634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3742" y="1633"/>
                    </a:lnTo>
                    <a:cubicBezTo>
                      <a:pt x="3829" y="1452"/>
                      <a:pt x="3915" y="1262"/>
                      <a:pt x="4001" y="1080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553773" y="2853782"/>
                <a:ext cx="391712" cy="126691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14" extrusionOk="0">
                    <a:moveTo>
                      <a:pt x="165" y="0"/>
                    </a:moveTo>
                    <a:lnTo>
                      <a:pt x="1" y="588"/>
                    </a:lnTo>
                    <a:lnTo>
                      <a:pt x="12555" y="4113"/>
                    </a:lnTo>
                    <a:lnTo>
                      <a:pt x="12720" y="353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3554050" y="2853782"/>
                <a:ext cx="166077" cy="62545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31" extrusionOk="0">
                    <a:moveTo>
                      <a:pt x="165" y="0"/>
                    </a:moveTo>
                    <a:lnTo>
                      <a:pt x="0" y="579"/>
                    </a:lnTo>
                    <a:lnTo>
                      <a:pt x="5167" y="2031"/>
                    </a:lnTo>
                    <a:cubicBezTo>
                      <a:pt x="5245" y="1841"/>
                      <a:pt x="5314" y="1651"/>
                      <a:pt x="5392" y="1469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3528767" y="2943457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3529044" y="2943457"/>
                <a:ext cx="158594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1971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4951" y="1970"/>
                    </a:lnTo>
                    <a:cubicBezTo>
                      <a:pt x="5012" y="1780"/>
                      <a:pt x="5081" y="1590"/>
                      <a:pt x="5150" y="140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3503484" y="3033132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3503762" y="3032855"/>
                <a:ext cx="156469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1" extrusionOk="0">
                    <a:moveTo>
                      <a:pt x="165" y="1"/>
                    </a:moveTo>
                    <a:lnTo>
                      <a:pt x="0" y="579"/>
                    </a:lnTo>
                    <a:lnTo>
                      <a:pt x="4934" y="1971"/>
                    </a:lnTo>
                    <a:cubicBezTo>
                      <a:pt x="4986" y="1772"/>
                      <a:pt x="5029" y="1582"/>
                      <a:pt x="5081" y="1383"/>
                    </a:cubicBez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3478479" y="3122776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3478479" y="3122530"/>
                <a:ext cx="160226" cy="61744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20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5090" y="2005"/>
                    </a:lnTo>
                    <a:cubicBezTo>
                      <a:pt x="5124" y="1815"/>
                      <a:pt x="5168" y="1616"/>
                      <a:pt x="5202" y="1417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453196" y="3212205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453473" y="3212205"/>
                <a:ext cx="169249" cy="64669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2100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5409" y="2100"/>
                    </a:lnTo>
                    <a:cubicBezTo>
                      <a:pt x="5435" y="1901"/>
                      <a:pt x="5470" y="1694"/>
                      <a:pt x="5496" y="1495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428191" y="3301880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12546" y="4104"/>
                    </a:lnTo>
                    <a:lnTo>
                      <a:pt x="12711" y="352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3428191" y="3301603"/>
                <a:ext cx="184431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2247" extrusionOk="0">
                    <a:moveTo>
                      <a:pt x="165" y="0"/>
                    </a:moveTo>
                    <a:lnTo>
                      <a:pt x="0" y="588"/>
                    </a:lnTo>
                    <a:lnTo>
                      <a:pt x="5945" y="2247"/>
                    </a:lnTo>
                    <a:cubicBezTo>
                      <a:pt x="5962" y="2048"/>
                      <a:pt x="5971" y="1841"/>
                      <a:pt x="5988" y="1633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402908" y="3391524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55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3403185" y="3391278"/>
                <a:ext cx="20491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54" h="2446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6645" y="2445"/>
                    </a:lnTo>
                    <a:cubicBezTo>
                      <a:pt x="6645" y="2238"/>
                      <a:pt x="6645" y="2031"/>
                      <a:pt x="6653" y="1823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18"/>
            <p:cNvGrpSpPr/>
            <p:nvPr/>
          </p:nvGrpSpPr>
          <p:grpSpPr>
            <a:xfrm rot="680079">
              <a:off x="1332961" y="1478484"/>
              <a:ext cx="1992148" cy="2332515"/>
              <a:chOff x="6389668" y="2509037"/>
              <a:chExt cx="842736" cy="986672"/>
            </a:xfrm>
          </p:grpSpPr>
          <p:sp>
            <p:nvSpPr>
              <p:cNvPr id="444" name="Google Shape;444;p18"/>
              <p:cNvSpPr/>
              <p:nvPr/>
            </p:nvSpPr>
            <p:spPr>
              <a:xfrm>
                <a:off x="6389668" y="2509037"/>
                <a:ext cx="842736" cy="986672"/>
              </a:xfrm>
              <a:custGeom>
                <a:avLst/>
                <a:gdLst/>
                <a:ahLst/>
                <a:cxnLst/>
                <a:rect l="l" t="t" r="r" b="b"/>
                <a:pathLst>
                  <a:path w="27366" h="32040" extrusionOk="0">
                    <a:moveTo>
                      <a:pt x="17887" y="0"/>
                    </a:moveTo>
                    <a:cubicBezTo>
                      <a:pt x="17810" y="0"/>
                      <a:pt x="17731" y="13"/>
                      <a:pt x="17653" y="40"/>
                    </a:cubicBezTo>
                    <a:lnTo>
                      <a:pt x="208" y="6226"/>
                    </a:lnTo>
                    <a:cubicBezTo>
                      <a:pt x="70" y="6278"/>
                      <a:pt x="1" y="6425"/>
                      <a:pt x="44" y="6563"/>
                    </a:cubicBezTo>
                    <a:lnTo>
                      <a:pt x="9013" y="31863"/>
                    </a:lnTo>
                    <a:cubicBezTo>
                      <a:pt x="9054" y="31973"/>
                      <a:pt x="9157" y="32040"/>
                      <a:pt x="9267" y="32040"/>
                    </a:cubicBezTo>
                    <a:cubicBezTo>
                      <a:pt x="9294" y="32040"/>
                      <a:pt x="9322" y="32035"/>
                      <a:pt x="9350" y="32027"/>
                    </a:cubicBezTo>
                    <a:lnTo>
                      <a:pt x="26804" y="25840"/>
                    </a:lnTo>
                    <a:cubicBezTo>
                      <a:pt x="27175" y="25711"/>
                      <a:pt x="27365" y="25305"/>
                      <a:pt x="27236" y="24933"/>
                    </a:cubicBezTo>
                    <a:lnTo>
                      <a:pt x="18561" y="472"/>
                    </a:lnTo>
                    <a:cubicBezTo>
                      <a:pt x="18458" y="185"/>
                      <a:pt x="18182" y="0"/>
                      <a:pt x="178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6394195" y="2598589"/>
                <a:ext cx="446004" cy="888590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28855" extrusionOk="0">
                    <a:moveTo>
                      <a:pt x="9419" y="0"/>
                    </a:moveTo>
                    <a:lnTo>
                      <a:pt x="994" y="2990"/>
                    </a:lnTo>
                    <a:cubicBezTo>
                      <a:pt x="338" y="3215"/>
                      <a:pt x="1" y="3940"/>
                      <a:pt x="234" y="4589"/>
                    </a:cubicBezTo>
                    <a:lnTo>
                      <a:pt x="8537" y="28021"/>
                    </a:lnTo>
                    <a:cubicBezTo>
                      <a:pt x="8721" y="28532"/>
                      <a:pt x="9205" y="28855"/>
                      <a:pt x="9724" y="28855"/>
                    </a:cubicBezTo>
                    <a:cubicBezTo>
                      <a:pt x="9863" y="28855"/>
                      <a:pt x="10005" y="28831"/>
                      <a:pt x="10145" y="28782"/>
                    </a:cubicBezTo>
                    <a:lnTo>
                      <a:pt x="14482" y="27244"/>
                    </a:lnTo>
                    <a:cubicBezTo>
                      <a:pt x="10110" y="18958"/>
                      <a:pt x="8296" y="9298"/>
                      <a:pt x="9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6608928" y="2916209"/>
                <a:ext cx="406617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68" extrusionOk="0">
                    <a:moveTo>
                      <a:pt x="12456" y="0"/>
                    </a:moveTo>
                    <a:cubicBezTo>
                      <a:pt x="12383" y="0"/>
                      <a:pt x="12308" y="12"/>
                      <a:pt x="12236" y="38"/>
                    </a:cubicBezTo>
                    <a:lnTo>
                      <a:pt x="519" y="4194"/>
                    </a:lnTo>
                    <a:cubicBezTo>
                      <a:pt x="173" y="4315"/>
                      <a:pt x="1" y="4686"/>
                      <a:pt x="122" y="5032"/>
                    </a:cubicBezTo>
                    <a:cubicBezTo>
                      <a:pt x="216" y="5303"/>
                      <a:pt x="466" y="5468"/>
                      <a:pt x="735" y="5468"/>
                    </a:cubicBezTo>
                    <a:cubicBezTo>
                      <a:pt x="810" y="5468"/>
                      <a:pt x="885" y="5455"/>
                      <a:pt x="960" y="5429"/>
                    </a:cubicBezTo>
                    <a:lnTo>
                      <a:pt x="12668" y="1282"/>
                    </a:lnTo>
                    <a:cubicBezTo>
                      <a:pt x="13013" y="1161"/>
                      <a:pt x="13203" y="781"/>
                      <a:pt x="13082" y="435"/>
                    </a:cubicBezTo>
                    <a:cubicBezTo>
                      <a:pt x="12987" y="169"/>
                      <a:pt x="12730" y="0"/>
                      <a:pt x="12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6608928" y="3019803"/>
                <a:ext cx="95834" cy="64793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104" extrusionOk="0">
                    <a:moveTo>
                      <a:pt x="2861" y="0"/>
                    </a:moveTo>
                    <a:lnTo>
                      <a:pt x="519" y="830"/>
                    </a:lnTo>
                    <a:cubicBezTo>
                      <a:pt x="173" y="951"/>
                      <a:pt x="1" y="1322"/>
                      <a:pt x="122" y="1668"/>
                    </a:cubicBezTo>
                    <a:cubicBezTo>
                      <a:pt x="216" y="1939"/>
                      <a:pt x="466" y="2104"/>
                      <a:pt x="735" y="2104"/>
                    </a:cubicBezTo>
                    <a:cubicBezTo>
                      <a:pt x="810" y="2104"/>
                      <a:pt x="885" y="2091"/>
                      <a:pt x="960" y="2065"/>
                    </a:cubicBezTo>
                    <a:lnTo>
                      <a:pt x="3111" y="1305"/>
                    </a:lnTo>
                    <a:cubicBezTo>
                      <a:pt x="3025" y="873"/>
                      <a:pt x="2938" y="432"/>
                      <a:pt x="2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6643511" y="3013706"/>
                <a:ext cx="406617" cy="168510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72" extrusionOk="0">
                    <a:moveTo>
                      <a:pt x="12470" y="1"/>
                    </a:moveTo>
                    <a:cubicBezTo>
                      <a:pt x="12395" y="1"/>
                      <a:pt x="12318" y="14"/>
                      <a:pt x="12244" y="43"/>
                    </a:cubicBezTo>
                    <a:lnTo>
                      <a:pt x="528" y="4190"/>
                    </a:lnTo>
                    <a:cubicBezTo>
                      <a:pt x="182" y="4311"/>
                      <a:pt x="1" y="4691"/>
                      <a:pt x="122" y="5037"/>
                    </a:cubicBezTo>
                    <a:cubicBezTo>
                      <a:pt x="217" y="5303"/>
                      <a:pt x="474" y="5472"/>
                      <a:pt x="744" y="5472"/>
                    </a:cubicBezTo>
                    <a:cubicBezTo>
                      <a:pt x="816" y="5472"/>
                      <a:pt x="889" y="5460"/>
                      <a:pt x="960" y="5434"/>
                    </a:cubicBezTo>
                    <a:lnTo>
                      <a:pt x="12676" y="1287"/>
                    </a:lnTo>
                    <a:cubicBezTo>
                      <a:pt x="13022" y="1166"/>
                      <a:pt x="13204" y="786"/>
                      <a:pt x="13083" y="440"/>
                    </a:cubicBezTo>
                    <a:cubicBezTo>
                      <a:pt x="12988" y="171"/>
                      <a:pt x="12736" y="1"/>
                      <a:pt x="12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642710" y="3121704"/>
                <a:ext cx="87057" cy="60851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976" extrusionOk="0">
                    <a:moveTo>
                      <a:pt x="2481" y="1"/>
                    </a:moveTo>
                    <a:lnTo>
                      <a:pt x="545" y="692"/>
                    </a:lnTo>
                    <a:cubicBezTo>
                      <a:pt x="191" y="804"/>
                      <a:pt x="1" y="1184"/>
                      <a:pt x="122" y="1539"/>
                    </a:cubicBezTo>
                    <a:cubicBezTo>
                      <a:pt x="221" y="1810"/>
                      <a:pt x="473" y="1975"/>
                      <a:pt x="741" y="1975"/>
                    </a:cubicBezTo>
                    <a:cubicBezTo>
                      <a:pt x="822" y="1975"/>
                      <a:pt x="905" y="1960"/>
                      <a:pt x="986" y="1927"/>
                    </a:cubicBezTo>
                    <a:lnTo>
                      <a:pt x="2826" y="1279"/>
                    </a:lnTo>
                    <a:cubicBezTo>
                      <a:pt x="2705" y="856"/>
                      <a:pt x="2593" y="433"/>
                      <a:pt x="24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678125" y="3111511"/>
                <a:ext cx="406340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5468" extrusionOk="0">
                    <a:moveTo>
                      <a:pt x="12454" y="0"/>
                    </a:moveTo>
                    <a:cubicBezTo>
                      <a:pt x="12382" y="0"/>
                      <a:pt x="12308" y="12"/>
                      <a:pt x="12235" y="38"/>
                    </a:cubicBezTo>
                    <a:lnTo>
                      <a:pt x="519" y="4194"/>
                    </a:lnTo>
                    <a:cubicBezTo>
                      <a:pt x="173" y="4315"/>
                      <a:pt x="0" y="4686"/>
                      <a:pt x="121" y="5032"/>
                    </a:cubicBezTo>
                    <a:cubicBezTo>
                      <a:pt x="216" y="5303"/>
                      <a:pt x="465" y="5468"/>
                      <a:pt x="735" y="5468"/>
                    </a:cubicBezTo>
                    <a:cubicBezTo>
                      <a:pt x="809" y="5468"/>
                      <a:pt x="885" y="5456"/>
                      <a:pt x="959" y="5429"/>
                    </a:cubicBezTo>
                    <a:lnTo>
                      <a:pt x="12676" y="1273"/>
                    </a:lnTo>
                    <a:cubicBezTo>
                      <a:pt x="13021" y="1152"/>
                      <a:pt x="13194" y="781"/>
                      <a:pt x="13073" y="435"/>
                    </a:cubicBezTo>
                    <a:cubicBezTo>
                      <a:pt x="12978" y="169"/>
                      <a:pt x="12726" y="0"/>
                      <a:pt x="12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678125" y="3221480"/>
                <a:ext cx="83300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1897" extrusionOk="0">
                    <a:moveTo>
                      <a:pt x="2273" y="1"/>
                    </a:moveTo>
                    <a:lnTo>
                      <a:pt x="519" y="623"/>
                    </a:lnTo>
                    <a:cubicBezTo>
                      <a:pt x="173" y="744"/>
                      <a:pt x="0" y="1115"/>
                      <a:pt x="121" y="1461"/>
                    </a:cubicBezTo>
                    <a:cubicBezTo>
                      <a:pt x="216" y="1732"/>
                      <a:pt x="465" y="1897"/>
                      <a:pt x="735" y="1897"/>
                    </a:cubicBezTo>
                    <a:cubicBezTo>
                      <a:pt x="809" y="1897"/>
                      <a:pt x="885" y="1885"/>
                      <a:pt x="959" y="1858"/>
                    </a:cubicBezTo>
                    <a:lnTo>
                      <a:pt x="2705" y="1245"/>
                    </a:lnTo>
                    <a:cubicBezTo>
                      <a:pt x="2558" y="830"/>
                      <a:pt x="2411" y="415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510477" y="2641363"/>
                <a:ext cx="449176" cy="28460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9242" extrusionOk="0">
                    <a:moveTo>
                      <a:pt x="12823" y="0"/>
                    </a:moveTo>
                    <a:cubicBezTo>
                      <a:pt x="12803" y="0"/>
                      <a:pt x="12783" y="4"/>
                      <a:pt x="12763" y="11"/>
                    </a:cubicBezTo>
                    <a:lnTo>
                      <a:pt x="147" y="4487"/>
                    </a:lnTo>
                    <a:cubicBezTo>
                      <a:pt x="52" y="4522"/>
                      <a:pt x="1" y="4625"/>
                      <a:pt x="35" y="4712"/>
                    </a:cubicBezTo>
                    <a:lnTo>
                      <a:pt x="1599" y="9118"/>
                    </a:lnTo>
                    <a:cubicBezTo>
                      <a:pt x="1626" y="9193"/>
                      <a:pt x="1691" y="9241"/>
                      <a:pt x="1764" y="9241"/>
                    </a:cubicBezTo>
                    <a:cubicBezTo>
                      <a:pt x="1784" y="9241"/>
                      <a:pt x="1804" y="9238"/>
                      <a:pt x="1824" y="9231"/>
                    </a:cubicBezTo>
                    <a:lnTo>
                      <a:pt x="14447" y="4755"/>
                    </a:lnTo>
                    <a:cubicBezTo>
                      <a:pt x="14543" y="4720"/>
                      <a:pt x="14586" y="4617"/>
                      <a:pt x="14560" y="4530"/>
                    </a:cubicBezTo>
                    <a:lnTo>
                      <a:pt x="12996" y="124"/>
                    </a:lnTo>
                    <a:cubicBezTo>
                      <a:pt x="12969" y="49"/>
                      <a:pt x="12898" y="0"/>
                      <a:pt x="12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513679" y="2722847"/>
                <a:ext cx="165800" cy="19736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6409" extrusionOk="0">
                    <a:moveTo>
                      <a:pt x="5236" y="1"/>
                    </a:moveTo>
                    <a:lnTo>
                      <a:pt x="666" y="1616"/>
                    </a:lnTo>
                    <a:cubicBezTo>
                      <a:pt x="225" y="1772"/>
                      <a:pt x="0" y="2256"/>
                      <a:pt x="156" y="2688"/>
                    </a:cubicBezTo>
                    <a:lnTo>
                      <a:pt x="1279" y="5850"/>
                    </a:lnTo>
                    <a:cubicBezTo>
                      <a:pt x="1395" y="6191"/>
                      <a:pt x="1721" y="6408"/>
                      <a:pt x="2065" y="6408"/>
                    </a:cubicBezTo>
                    <a:cubicBezTo>
                      <a:pt x="2157" y="6408"/>
                      <a:pt x="2251" y="6393"/>
                      <a:pt x="2342" y="6360"/>
                    </a:cubicBezTo>
                    <a:lnTo>
                      <a:pt x="5383" y="5280"/>
                    </a:lnTo>
                    <a:cubicBezTo>
                      <a:pt x="5236" y="3526"/>
                      <a:pt x="5185" y="1763"/>
                      <a:pt x="5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6589774" y="2724572"/>
                <a:ext cx="291136" cy="117914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3829" extrusionOk="0">
                    <a:moveTo>
                      <a:pt x="9005" y="1"/>
                    </a:moveTo>
                    <a:cubicBezTo>
                      <a:pt x="8962" y="1"/>
                      <a:pt x="8918" y="8"/>
                      <a:pt x="8874" y="22"/>
                    </a:cubicBezTo>
                    <a:lnTo>
                      <a:pt x="312" y="3064"/>
                    </a:lnTo>
                    <a:cubicBezTo>
                      <a:pt x="104" y="3142"/>
                      <a:pt x="0" y="3366"/>
                      <a:pt x="70" y="3565"/>
                    </a:cubicBezTo>
                    <a:cubicBezTo>
                      <a:pt x="124" y="3729"/>
                      <a:pt x="282" y="3828"/>
                      <a:pt x="444" y="3828"/>
                    </a:cubicBezTo>
                    <a:cubicBezTo>
                      <a:pt x="486" y="3828"/>
                      <a:pt x="529" y="3821"/>
                      <a:pt x="571" y="3807"/>
                    </a:cubicBezTo>
                    <a:lnTo>
                      <a:pt x="9133" y="774"/>
                    </a:lnTo>
                    <a:cubicBezTo>
                      <a:pt x="9341" y="696"/>
                      <a:pt x="9453" y="472"/>
                      <a:pt x="9375" y="264"/>
                    </a:cubicBezTo>
                    <a:cubicBezTo>
                      <a:pt x="9321" y="100"/>
                      <a:pt x="9169" y="1"/>
                      <a:pt x="90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585770" y="2792290"/>
                <a:ext cx="89706" cy="50073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1626" extrusionOk="0">
                    <a:moveTo>
                      <a:pt x="2887" y="1"/>
                    </a:moveTo>
                    <a:lnTo>
                      <a:pt x="442" y="865"/>
                    </a:lnTo>
                    <a:cubicBezTo>
                      <a:pt x="0" y="1020"/>
                      <a:pt x="162" y="1625"/>
                      <a:pt x="555" y="1625"/>
                    </a:cubicBezTo>
                    <a:cubicBezTo>
                      <a:pt x="601" y="1625"/>
                      <a:pt x="649" y="1617"/>
                      <a:pt x="701" y="1599"/>
                    </a:cubicBezTo>
                    <a:lnTo>
                      <a:pt x="2913" y="822"/>
                    </a:lnTo>
                    <a:cubicBezTo>
                      <a:pt x="2904" y="545"/>
                      <a:pt x="2895" y="277"/>
                      <a:pt x="28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6764597" y="2543774"/>
                <a:ext cx="356298" cy="820902"/>
              </a:xfrm>
              <a:custGeom>
                <a:avLst/>
                <a:gdLst/>
                <a:ahLst/>
                <a:cxnLst/>
                <a:rect l="l" t="t" r="r" b="b"/>
                <a:pathLst>
                  <a:path w="11570" h="26657" extrusionOk="0">
                    <a:moveTo>
                      <a:pt x="2420" y="1"/>
                    </a:moveTo>
                    <a:lnTo>
                      <a:pt x="0" y="856"/>
                    </a:lnTo>
                    <a:lnTo>
                      <a:pt x="9151" y="26656"/>
                    </a:lnTo>
                    <a:lnTo>
                      <a:pt x="11570" y="25792"/>
                    </a:lnTo>
                    <a:lnTo>
                      <a:pt x="2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6764843" y="2549348"/>
                <a:ext cx="335050" cy="815051"/>
              </a:xfrm>
              <a:custGeom>
                <a:avLst/>
                <a:gdLst/>
                <a:ahLst/>
                <a:cxnLst/>
                <a:rect l="l" t="t" r="r" b="b"/>
                <a:pathLst>
                  <a:path w="10880" h="26467" extrusionOk="0">
                    <a:moveTo>
                      <a:pt x="1902" y="1"/>
                    </a:moveTo>
                    <a:lnTo>
                      <a:pt x="1" y="675"/>
                    </a:lnTo>
                    <a:lnTo>
                      <a:pt x="9143" y="26467"/>
                    </a:lnTo>
                    <a:lnTo>
                      <a:pt x="10879" y="25853"/>
                    </a:lnTo>
                    <a:cubicBezTo>
                      <a:pt x="6265" y="17887"/>
                      <a:pt x="3224" y="9108"/>
                      <a:pt x="19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 rot="1848908">
              <a:off x="3132720" y="3194034"/>
              <a:ext cx="1109288" cy="1158136"/>
              <a:chOff x="3243513" y="3647000"/>
              <a:chExt cx="572664" cy="597823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3243513" y="3721585"/>
                <a:ext cx="572664" cy="523238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16991" extrusionOk="0">
                    <a:moveTo>
                      <a:pt x="11359" y="0"/>
                    </a:moveTo>
                    <a:cubicBezTo>
                      <a:pt x="11173" y="0"/>
                      <a:pt x="10987" y="11"/>
                      <a:pt x="10802" y="32"/>
                    </a:cubicBezTo>
                    <a:cubicBezTo>
                      <a:pt x="8659" y="308"/>
                      <a:pt x="8218" y="1656"/>
                      <a:pt x="6879" y="2114"/>
                    </a:cubicBezTo>
                    <a:cubicBezTo>
                      <a:pt x="6470" y="2256"/>
                      <a:pt x="6076" y="2283"/>
                      <a:pt x="5674" y="2283"/>
                    </a:cubicBezTo>
                    <a:cubicBezTo>
                      <a:pt x="5436" y="2283"/>
                      <a:pt x="5195" y="2274"/>
                      <a:pt x="4946" y="2274"/>
                    </a:cubicBezTo>
                    <a:cubicBezTo>
                      <a:pt x="4236" y="2274"/>
                      <a:pt x="3462" y="2349"/>
                      <a:pt x="2507" y="2926"/>
                    </a:cubicBezTo>
                    <a:cubicBezTo>
                      <a:pt x="986" y="3885"/>
                      <a:pt x="1" y="5596"/>
                      <a:pt x="277" y="8430"/>
                    </a:cubicBezTo>
                    <a:cubicBezTo>
                      <a:pt x="675" y="12413"/>
                      <a:pt x="3293" y="16423"/>
                      <a:pt x="8166" y="16984"/>
                    </a:cubicBezTo>
                    <a:cubicBezTo>
                      <a:pt x="8235" y="16989"/>
                      <a:pt x="8303" y="16991"/>
                      <a:pt x="8371" y="16991"/>
                    </a:cubicBezTo>
                    <a:cubicBezTo>
                      <a:pt x="9211" y="16991"/>
                      <a:pt x="9951" y="16650"/>
                      <a:pt x="10551" y="16146"/>
                    </a:cubicBezTo>
                    <a:cubicBezTo>
                      <a:pt x="11199" y="15602"/>
                      <a:pt x="11130" y="15550"/>
                      <a:pt x="11519" y="15412"/>
                    </a:cubicBezTo>
                    <a:cubicBezTo>
                      <a:pt x="11684" y="15356"/>
                      <a:pt x="11775" y="15339"/>
                      <a:pt x="11890" y="15339"/>
                    </a:cubicBezTo>
                    <a:cubicBezTo>
                      <a:pt x="12045" y="15339"/>
                      <a:pt x="12246" y="15371"/>
                      <a:pt x="12737" y="15386"/>
                    </a:cubicBezTo>
                    <a:cubicBezTo>
                      <a:pt x="12779" y="15387"/>
                      <a:pt x="12821" y="15388"/>
                      <a:pt x="12863" y="15388"/>
                    </a:cubicBezTo>
                    <a:cubicBezTo>
                      <a:pt x="13667" y="15388"/>
                      <a:pt x="14465" y="15148"/>
                      <a:pt x="15122" y="14556"/>
                    </a:cubicBezTo>
                    <a:cubicBezTo>
                      <a:pt x="18595" y="11091"/>
                      <a:pt x="18146" y="6322"/>
                      <a:pt x="15986" y="2961"/>
                    </a:cubicBezTo>
                    <a:cubicBezTo>
                      <a:pt x="14599" y="806"/>
                      <a:pt x="12975" y="0"/>
                      <a:pt x="11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3243513" y="3789334"/>
                <a:ext cx="35288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11459" h="14791" extrusionOk="0">
                    <a:moveTo>
                      <a:pt x="6568" y="0"/>
                    </a:moveTo>
                    <a:lnTo>
                      <a:pt x="6568" y="0"/>
                    </a:lnTo>
                    <a:cubicBezTo>
                      <a:pt x="6260" y="68"/>
                      <a:pt x="5958" y="82"/>
                      <a:pt x="5651" y="82"/>
                    </a:cubicBezTo>
                    <a:cubicBezTo>
                      <a:pt x="5428" y="82"/>
                      <a:pt x="5203" y="75"/>
                      <a:pt x="4970" y="75"/>
                    </a:cubicBezTo>
                    <a:cubicBezTo>
                      <a:pt x="4254" y="75"/>
                      <a:pt x="3472" y="146"/>
                      <a:pt x="2507" y="726"/>
                    </a:cubicBezTo>
                    <a:cubicBezTo>
                      <a:pt x="977" y="1685"/>
                      <a:pt x="1" y="3396"/>
                      <a:pt x="277" y="6230"/>
                    </a:cubicBezTo>
                    <a:cubicBezTo>
                      <a:pt x="675" y="10213"/>
                      <a:pt x="3293" y="14223"/>
                      <a:pt x="8166" y="14784"/>
                    </a:cubicBezTo>
                    <a:cubicBezTo>
                      <a:pt x="8235" y="14789"/>
                      <a:pt x="8303" y="14791"/>
                      <a:pt x="8371" y="14791"/>
                    </a:cubicBezTo>
                    <a:cubicBezTo>
                      <a:pt x="9211" y="14791"/>
                      <a:pt x="9951" y="14450"/>
                      <a:pt x="10551" y="13946"/>
                    </a:cubicBezTo>
                    <a:cubicBezTo>
                      <a:pt x="11165" y="13428"/>
                      <a:pt x="11139" y="13358"/>
                      <a:pt x="11458" y="13237"/>
                    </a:cubicBezTo>
                    <a:cubicBezTo>
                      <a:pt x="10551" y="12823"/>
                      <a:pt x="9713" y="12261"/>
                      <a:pt x="8996" y="11579"/>
                    </a:cubicBezTo>
                    <a:cubicBezTo>
                      <a:pt x="7207" y="9885"/>
                      <a:pt x="6136" y="7509"/>
                      <a:pt x="5911" y="5064"/>
                    </a:cubicBezTo>
                    <a:cubicBezTo>
                      <a:pt x="5825" y="4105"/>
                      <a:pt x="5859" y="3137"/>
                      <a:pt x="6015" y="2178"/>
                    </a:cubicBezTo>
                    <a:cubicBezTo>
                      <a:pt x="6075" y="1953"/>
                      <a:pt x="6196" y="1772"/>
                      <a:pt x="6412" y="1720"/>
                    </a:cubicBezTo>
                    <a:cubicBezTo>
                      <a:pt x="6715" y="1642"/>
                      <a:pt x="7060" y="1547"/>
                      <a:pt x="7406" y="1417"/>
                    </a:cubicBezTo>
                    <a:cubicBezTo>
                      <a:pt x="8581" y="1011"/>
                      <a:pt x="9471" y="501"/>
                      <a:pt x="9393" y="285"/>
                    </a:cubicBezTo>
                    <a:cubicBezTo>
                      <a:pt x="9369" y="219"/>
                      <a:pt x="9258" y="188"/>
                      <a:pt x="9082" y="188"/>
                    </a:cubicBezTo>
                    <a:cubicBezTo>
                      <a:pt x="8682" y="188"/>
                      <a:pt x="7945" y="349"/>
                      <a:pt x="7129" y="631"/>
                    </a:cubicBezTo>
                    <a:cubicBezTo>
                      <a:pt x="6991" y="683"/>
                      <a:pt x="6862" y="726"/>
                      <a:pt x="6732" y="778"/>
                    </a:cubicBezTo>
                    <a:cubicBezTo>
                      <a:pt x="6632" y="822"/>
                      <a:pt x="6554" y="840"/>
                      <a:pt x="6495" y="840"/>
                    </a:cubicBezTo>
                    <a:cubicBezTo>
                      <a:pt x="6372" y="840"/>
                      <a:pt x="6334" y="762"/>
                      <a:pt x="6352" y="692"/>
                    </a:cubicBezTo>
                    <a:cubicBezTo>
                      <a:pt x="6421" y="458"/>
                      <a:pt x="6490" y="234"/>
                      <a:pt x="6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375778" y="3650633"/>
                <a:ext cx="87027" cy="6953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8" extrusionOk="0">
                    <a:moveTo>
                      <a:pt x="416" y="1"/>
                    </a:moveTo>
                    <a:cubicBezTo>
                      <a:pt x="165" y="1"/>
                      <a:pt x="0" y="29"/>
                      <a:pt x="0" y="29"/>
                    </a:cubicBezTo>
                    <a:cubicBezTo>
                      <a:pt x="0" y="29"/>
                      <a:pt x="213" y="2258"/>
                      <a:pt x="2259" y="2258"/>
                    </a:cubicBezTo>
                    <a:cubicBezTo>
                      <a:pt x="2434" y="2258"/>
                      <a:pt x="2623" y="2241"/>
                      <a:pt x="2826" y="2206"/>
                    </a:cubicBezTo>
                    <a:cubicBezTo>
                      <a:pt x="2658" y="247"/>
                      <a:pt x="1160" y="1"/>
                      <a:pt x="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375778" y="3650603"/>
                <a:ext cx="87027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2" extrusionOk="0">
                    <a:moveTo>
                      <a:pt x="350" y="0"/>
                    </a:moveTo>
                    <a:cubicBezTo>
                      <a:pt x="234" y="0"/>
                      <a:pt x="117" y="10"/>
                      <a:pt x="0" y="30"/>
                    </a:cubicBezTo>
                    <a:cubicBezTo>
                      <a:pt x="0" y="30"/>
                      <a:pt x="212" y="2252"/>
                      <a:pt x="2250" y="2252"/>
                    </a:cubicBezTo>
                    <a:cubicBezTo>
                      <a:pt x="2428" y="2252"/>
                      <a:pt x="2619" y="2235"/>
                      <a:pt x="2826" y="2198"/>
                    </a:cubicBezTo>
                    <a:cubicBezTo>
                      <a:pt x="2826" y="2172"/>
                      <a:pt x="2826" y="2146"/>
                      <a:pt x="2817" y="2121"/>
                    </a:cubicBezTo>
                    <a:cubicBezTo>
                      <a:pt x="1651" y="2017"/>
                      <a:pt x="692" y="1153"/>
                      <a:pt x="467" y="4"/>
                    </a:cubicBezTo>
                    <a:cubicBezTo>
                      <a:pt x="428" y="1"/>
                      <a:pt x="389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384554" y="3658948"/>
                <a:ext cx="70274" cy="52444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17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6" y="329"/>
                      <a:pt x="709" y="631"/>
                      <a:pt x="1098" y="916"/>
                    </a:cubicBezTo>
                    <a:cubicBezTo>
                      <a:pt x="1469" y="1202"/>
                      <a:pt x="1867" y="1461"/>
                      <a:pt x="2282" y="1703"/>
                    </a:cubicBezTo>
                    <a:cubicBezTo>
                      <a:pt x="1936" y="1374"/>
                      <a:pt x="1573" y="1063"/>
                      <a:pt x="1193" y="787"/>
                    </a:cubicBezTo>
                    <a:cubicBezTo>
                      <a:pt x="813" y="493"/>
                      <a:pt x="415" y="234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3392807" y="3715211"/>
                <a:ext cx="66024" cy="3735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13" extrusionOk="0">
                    <a:moveTo>
                      <a:pt x="1374" y="1"/>
                    </a:moveTo>
                    <a:cubicBezTo>
                      <a:pt x="404" y="1"/>
                      <a:pt x="0" y="1042"/>
                      <a:pt x="0" y="1042"/>
                    </a:cubicBezTo>
                    <a:cubicBezTo>
                      <a:pt x="0" y="1042"/>
                      <a:pt x="357" y="1212"/>
                      <a:pt x="794" y="1212"/>
                    </a:cubicBezTo>
                    <a:cubicBezTo>
                      <a:pt x="1265" y="1212"/>
                      <a:pt x="1830" y="1015"/>
                      <a:pt x="2143" y="195"/>
                    </a:cubicBezTo>
                    <a:cubicBezTo>
                      <a:pt x="1855" y="57"/>
                      <a:pt x="1599" y="1"/>
                      <a:pt x="1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3392807" y="3720692"/>
                <a:ext cx="66024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040" extrusionOk="0">
                    <a:moveTo>
                      <a:pt x="2091" y="0"/>
                    </a:moveTo>
                    <a:cubicBezTo>
                      <a:pt x="1767" y="451"/>
                      <a:pt x="1251" y="706"/>
                      <a:pt x="716" y="706"/>
                    </a:cubicBezTo>
                    <a:cubicBezTo>
                      <a:pt x="523" y="706"/>
                      <a:pt x="328" y="673"/>
                      <a:pt x="139" y="605"/>
                    </a:cubicBezTo>
                    <a:cubicBezTo>
                      <a:pt x="87" y="691"/>
                      <a:pt x="43" y="778"/>
                      <a:pt x="0" y="873"/>
                    </a:cubicBezTo>
                    <a:cubicBezTo>
                      <a:pt x="0" y="873"/>
                      <a:pt x="355" y="1040"/>
                      <a:pt x="790" y="1040"/>
                    </a:cubicBezTo>
                    <a:cubicBezTo>
                      <a:pt x="1262" y="1040"/>
                      <a:pt x="1829" y="844"/>
                      <a:pt x="2143" y="26"/>
                    </a:cubicBez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3399982" y="3723340"/>
                <a:ext cx="52198" cy="21587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701" extrusionOk="0">
                    <a:moveTo>
                      <a:pt x="1694" y="0"/>
                    </a:moveTo>
                    <a:lnTo>
                      <a:pt x="1694" y="0"/>
                    </a:lnTo>
                    <a:cubicBezTo>
                      <a:pt x="1400" y="87"/>
                      <a:pt x="1107" y="182"/>
                      <a:pt x="830" y="303"/>
                    </a:cubicBezTo>
                    <a:cubicBezTo>
                      <a:pt x="545" y="415"/>
                      <a:pt x="268" y="553"/>
                      <a:pt x="1" y="700"/>
                    </a:cubicBezTo>
                    <a:cubicBezTo>
                      <a:pt x="294" y="623"/>
                      <a:pt x="580" y="519"/>
                      <a:pt x="865" y="398"/>
                    </a:cubicBezTo>
                    <a:cubicBezTo>
                      <a:pt x="1150" y="286"/>
                      <a:pt x="1426" y="156"/>
                      <a:pt x="16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3443095" y="3647000"/>
                <a:ext cx="48718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6152" extrusionOk="0">
                    <a:moveTo>
                      <a:pt x="1178" y="1"/>
                    </a:moveTo>
                    <a:cubicBezTo>
                      <a:pt x="1033" y="1"/>
                      <a:pt x="896" y="86"/>
                      <a:pt x="838" y="233"/>
                    </a:cubicBezTo>
                    <a:cubicBezTo>
                      <a:pt x="0" y="2350"/>
                      <a:pt x="156" y="4622"/>
                      <a:pt x="597" y="6152"/>
                    </a:cubicBezTo>
                    <a:cubicBezTo>
                      <a:pt x="709" y="6126"/>
                      <a:pt x="813" y="6091"/>
                      <a:pt x="925" y="6048"/>
                    </a:cubicBezTo>
                    <a:cubicBezTo>
                      <a:pt x="1046" y="6005"/>
                      <a:pt x="1167" y="5962"/>
                      <a:pt x="1279" y="5918"/>
                    </a:cubicBezTo>
                    <a:cubicBezTo>
                      <a:pt x="856" y="4424"/>
                      <a:pt x="787" y="2324"/>
                      <a:pt x="1512" y="492"/>
                    </a:cubicBezTo>
                    <a:cubicBezTo>
                      <a:pt x="1582" y="311"/>
                      <a:pt x="1504" y="112"/>
                      <a:pt x="1331" y="34"/>
                    </a:cubicBezTo>
                    <a:cubicBezTo>
                      <a:pt x="1281" y="12"/>
                      <a:pt x="1229" y="1"/>
                      <a:pt x="1178" y="1"/>
                    </a:cubicBezTo>
                    <a:close/>
                  </a:path>
                </a:pathLst>
              </a:custGeom>
              <a:solidFill>
                <a:srgbClr val="B265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443095" y="3647000"/>
                <a:ext cx="42343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152" extrusionOk="0">
                    <a:moveTo>
                      <a:pt x="1171" y="1"/>
                    </a:moveTo>
                    <a:cubicBezTo>
                      <a:pt x="1029" y="1"/>
                      <a:pt x="896" y="86"/>
                      <a:pt x="838" y="233"/>
                    </a:cubicBezTo>
                    <a:cubicBezTo>
                      <a:pt x="0" y="2350"/>
                      <a:pt x="156" y="4631"/>
                      <a:pt x="597" y="6152"/>
                    </a:cubicBezTo>
                    <a:lnTo>
                      <a:pt x="657" y="6134"/>
                    </a:lnTo>
                    <a:cubicBezTo>
                      <a:pt x="467" y="4087"/>
                      <a:pt x="709" y="2013"/>
                      <a:pt x="1374" y="60"/>
                    </a:cubicBezTo>
                    <a:cubicBezTo>
                      <a:pt x="1357" y="52"/>
                      <a:pt x="1340" y="43"/>
                      <a:pt x="1322" y="34"/>
                    </a:cubicBezTo>
                    <a:cubicBezTo>
                      <a:pt x="1273" y="12"/>
                      <a:pt x="1221" y="1"/>
                      <a:pt x="1171" y="1"/>
                    </a:cubicBezTo>
                    <a:close/>
                  </a:path>
                </a:pathLst>
              </a:custGeom>
              <a:solidFill>
                <a:srgbClr val="935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8"/>
            <p:cNvGrpSpPr/>
            <p:nvPr/>
          </p:nvGrpSpPr>
          <p:grpSpPr>
            <a:xfrm rot="158091">
              <a:off x="3128540" y="1277251"/>
              <a:ext cx="791193" cy="2009186"/>
              <a:chOff x="3821196" y="1343318"/>
              <a:chExt cx="434548" cy="1103570"/>
            </a:xfrm>
          </p:grpSpPr>
          <p:sp>
            <p:nvSpPr>
              <p:cNvPr id="470" name="Google Shape;470;p18"/>
              <p:cNvSpPr/>
              <p:nvPr/>
            </p:nvSpPr>
            <p:spPr>
              <a:xfrm>
                <a:off x="3821196" y="1343318"/>
                <a:ext cx="434548" cy="110357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35836" extrusionOk="0">
                    <a:moveTo>
                      <a:pt x="10603" y="1299"/>
                    </a:moveTo>
                    <a:cubicBezTo>
                      <a:pt x="11157" y="1299"/>
                      <a:pt x="11651" y="1810"/>
                      <a:pt x="11518" y="2434"/>
                    </a:cubicBezTo>
                    <a:cubicBezTo>
                      <a:pt x="11421" y="2868"/>
                      <a:pt x="11033" y="3165"/>
                      <a:pt x="10606" y="3165"/>
                    </a:cubicBezTo>
                    <a:cubicBezTo>
                      <a:pt x="10539" y="3165"/>
                      <a:pt x="10471" y="3158"/>
                      <a:pt x="10404" y="3143"/>
                    </a:cubicBezTo>
                    <a:cubicBezTo>
                      <a:pt x="9591" y="2970"/>
                      <a:pt x="9401" y="1899"/>
                      <a:pt x="10101" y="1449"/>
                    </a:cubicBezTo>
                    <a:cubicBezTo>
                      <a:pt x="10263" y="1345"/>
                      <a:pt x="10436" y="1299"/>
                      <a:pt x="10603" y="1299"/>
                    </a:cubicBezTo>
                    <a:close/>
                    <a:moveTo>
                      <a:pt x="10326" y="1"/>
                    </a:moveTo>
                    <a:cubicBezTo>
                      <a:pt x="8749" y="1"/>
                      <a:pt x="7332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6351" y="35830"/>
                    </a:lnTo>
                    <a:cubicBezTo>
                      <a:pt x="6373" y="35834"/>
                      <a:pt x="6395" y="35835"/>
                      <a:pt x="6416" y="35835"/>
                    </a:cubicBezTo>
                    <a:cubicBezTo>
                      <a:pt x="6581" y="35835"/>
                      <a:pt x="6728" y="35721"/>
                      <a:pt x="6766" y="35553"/>
                    </a:cubicBezTo>
                    <a:lnTo>
                      <a:pt x="13696" y="4188"/>
                    </a:lnTo>
                    <a:cubicBezTo>
                      <a:pt x="14110" y="2331"/>
                      <a:pt x="12935" y="490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821196" y="1343318"/>
                <a:ext cx="381057" cy="1091159"/>
              </a:xfrm>
              <a:custGeom>
                <a:avLst/>
                <a:gdLst/>
                <a:ahLst/>
                <a:cxnLst/>
                <a:rect l="l" t="t" r="r" b="b"/>
                <a:pathLst>
                  <a:path w="12374" h="35433" extrusionOk="0">
                    <a:moveTo>
                      <a:pt x="10326" y="1"/>
                    </a:moveTo>
                    <a:cubicBezTo>
                      <a:pt x="8747" y="1"/>
                      <a:pt x="7324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4563" y="35432"/>
                    </a:lnTo>
                    <a:cubicBezTo>
                      <a:pt x="4390" y="24156"/>
                      <a:pt x="6723" y="12984"/>
                      <a:pt x="11397" y="2728"/>
                    </a:cubicBezTo>
                    <a:lnTo>
                      <a:pt x="11397" y="2728"/>
                    </a:lnTo>
                    <a:cubicBezTo>
                      <a:pt x="11220" y="3005"/>
                      <a:pt x="10919" y="3162"/>
                      <a:pt x="10608" y="3162"/>
                    </a:cubicBezTo>
                    <a:cubicBezTo>
                      <a:pt x="10463" y="3162"/>
                      <a:pt x="10316" y="3128"/>
                      <a:pt x="10179" y="3056"/>
                    </a:cubicBezTo>
                    <a:cubicBezTo>
                      <a:pt x="9747" y="2840"/>
                      <a:pt x="9557" y="2322"/>
                      <a:pt x="9747" y="1881"/>
                    </a:cubicBezTo>
                    <a:cubicBezTo>
                      <a:pt x="9892" y="1523"/>
                      <a:pt x="10235" y="1302"/>
                      <a:pt x="10604" y="1302"/>
                    </a:cubicBezTo>
                    <a:cubicBezTo>
                      <a:pt x="10698" y="1302"/>
                      <a:pt x="10793" y="1316"/>
                      <a:pt x="10888" y="1346"/>
                    </a:cubicBezTo>
                    <a:cubicBezTo>
                      <a:pt x="11345" y="1492"/>
                      <a:pt x="11622" y="1968"/>
                      <a:pt x="11510" y="2434"/>
                    </a:cubicBezTo>
                    <a:cubicBezTo>
                      <a:pt x="11510" y="2460"/>
                      <a:pt x="11501" y="2486"/>
                      <a:pt x="11492" y="2512"/>
                    </a:cubicBezTo>
                    <a:cubicBezTo>
                      <a:pt x="11778" y="1899"/>
                      <a:pt x="12071" y="1276"/>
                      <a:pt x="12374" y="672"/>
                    </a:cubicBezTo>
                    <a:cubicBezTo>
                      <a:pt x="11985" y="386"/>
                      <a:pt x="11544" y="188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023427" y="1474690"/>
                <a:ext cx="77203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1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010370" y="1533754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7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3997344" y="1592819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3984040" y="1651884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70" y="1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971014" y="171094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9" y="1"/>
                    </a:moveTo>
                    <a:lnTo>
                      <a:pt x="0" y="277"/>
                    </a:lnTo>
                    <a:lnTo>
                      <a:pt x="2454" y="822"/>
                    </a:lnTo>
                    <a:lnTo>
                      <a:pt x="2514" y="536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3957957" y="177001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3944931" y="1829109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9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3931874" y="188817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0"/>
                    </a:moveTo>
                    <a:lnTo>
                      <a:pt x="1" y="277"/>
                    </a:lnTo>
                    <a:lnTo>
                      <a:pt x="2455" y="821"/>
                    </a:lnTo>
                    <a:lnTo>
                      <a:pt x="2515" y="536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3918847" y="194723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3905821" y="2006057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85"/>
                    </a:lnTo>
                    <a:lnTo>
                      <a:pt x="2454" y="821"/>
                    </a:lnTo>
                    <a:lnTo>
                      <a:pt x="2515" y="54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3892764" y="2065368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879738" y="2124464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76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3866711" y="218352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4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3853654" y="2242317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86"/>
                    </a:lnTo>
                    <a:lnTo>
                      <a:pt x="2455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3840628" y="2301381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1"/>
                    </a:moveTo>
                    <a:lnTo>
                      <a:pt x="0" y="286"/>
                    </a:lnTo>
                    <a:lnTo>
                      <a:pt x="2446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18"/>
            <p:cNvSpPr/>
            <p:nvPr/>
          </p:nvSpPr>
          <p:spPr>
            <a:xfrm>
              <a:off x="1825935" y="1095087"/>
              <a:ext cx="503100" cy="5031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83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E9D9-6B57-C4C8-36CE-5AF7A60C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1800"/>
            <a:ext cx="8520600" cy="572700"/>
          </a:xfrm>
        </p:spPr>
        <p:txBody>
          <a:bodyPr/>
          <a:lstStyle/>
          <a:p>
            <a:r>
              <a:rPr lang="en-US" sz="5400" dirty="0"/>
              <a:t>THE END</a:t>
            </a:r>
            <a:endParaRPr lang="en-MY" sz="5400" dirty="0"/>
          </a:p>
        </p:txBody>
      </p:sp>
      <p:sp>
        <p:nvSpPr>
          <p:cNvPr id="5" name="Google Shape;405;p18">
            <a:extLst>
              <a:ext uri="{FF2B5EF4-FFF2-40B4-BE49-F238E27FC236}">
                <a16:creationId xmlns:a16="http://schemas.microsoft.com/office/drawing/2014/main" id="{DA3DDF82-008E-A14E-B01E-3EC211568973}"/>
              </a:ext>
            </a:extLst>
          </p:cNvPr>
          <p:cNvSpPr/>
          <p:nvPr/>
        </p:nvSpPr>
        <p:spPr>
          <a:xfrm>
            <a:off x="4370400" y="1641823"/>
            <a:ext cx="4110142" cy="1990169"/>
          </a:xfrm>
          <a:prstGeom prst="roundRect">
            <a:avLst>
              <a:gd name="adj" fmla="val 1309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ANY QUESTION?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FDDF0-8B42-29A4-F6AC-22913BE8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0" y="1866319"/>
            <a:ext cx="3072300" cy="2390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20A3E-2C75-0E62-BFF6-84FE6DFDF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5730">
            <a:off x="1196457" y="340614"/>
            <a:ext cx="1146147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What is the CEFR?">
            <a:hlinkClick r:id="" action="ppaction://media"/>
            <a:extLst>
              <a:ext uri="{FF2B5EF4-FFF2-40B4-BE49-F238E27FC236}">
                <a16:creationId xmlns:a16="http://schemas.microsoft.com/office/drawing/2014/main" id="{EDADECEF-B902-0585-3E11-83C119EFC9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5221" y="1018310"/>
            <a:ext cx="6054437" cy="32142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367830-444C-5E8A-1F81-6EEA5E58A90C}"/>
              </a:ext>
            </a:extLst>
          </p:cNvPr>
          <p:cNvSpPr/>
          <p:nvPr/>
        </p:nvSpPr>
        <p:spPr>
          <a:xfrm rot="16200000">
            <a:off x="-1738091" y="2315441"/>
            <a:ext cx="5000177" cy="512618"/>
          </a:xfrm>
          <a:prstGeom prst="roundRect">
            <a:avLst/>
          </a:prstGeom>
          <a:solidFill>
            <a:srgbClr val="00808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</a:t>
            </a:r>
            <a:r>
              <a:rPr lang="en-MY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hat is CEFR?</a:t>
            </a:r>
            <a:endParaRPr lang="en-MY"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BF375-CB22-9949-898F-DB447112EEAF}"/>
              </a:ext>
            </a:extLst>
          </p:cNvPr>
          <p:cNvSpPr txBox="1"/>
          <p:nvPr/>
        </p:nvSpPr>
        <p:spPr>
          <a:xfrm>
            <a:off x="7155873" y="4897279"/>
            <a:ext cx="209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Aspirational Targets 2015-2025</a:t>
            </a:r>
            <a:endParaRPr lang="en-MY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36"/>
          <p:cNvSpPr/>
          <p:nvPr/>
        </p:nvSpPr>
        <p:spPr>
          <a:xfrm>
            <a:off x="7452450" y="1118075"/>
            <a:ext cx="1234200" cy="3483600"/>
          </a:xfrm>
          <a:prstGeom prst="roundRect">
            <a:avLst>
              <a:gd name="adj" fmla="val 130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8C378-3A66-6583-5F2F-791B74D2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6" y="126240"/>
            <a:ext cx="6173755" cy="4891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67726-6D37-1B2A-4A28-22F52461A161}"/>
              </a:ext>
            </a:extLst>
          </p:cNvPr>
          <p:cNvSpPr txBox="1"/>
          <p:nvPr/>
        </p:nvSpPr>
        <p:spPr>
          <a:xfrm rot="5400000">
            <a:off x="6926316" y="2659820"/>
            <a:ext cx="2286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CEFR  Global  Scale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8"/>
          <p:cNvGrpSpPr/>
          <p:nvPr/>
        </p:nvGrpSpPr>
        <p:grpSpPr>
          <a:xfrm>
            <a:off x="4625150" y="1425971"/>
            <a:ext cx="1920900" cy="1062880"/>
            <a:chOff x="545488" y="3514525"/>
            <a:chExt cx="1920900" cy="1062880"/>
          </a:xfrm>
        </p:grpSpPr>
        <p:sp>
          <p:nvSpPr>
            <p:cNvPr id="408" name="Google Shape;408;p18"/>
            <p:cNvSpPr/>
            <p:nvPr/>
          </p:nvSpPr>
          <p:spPr>
            <a:xfrm>
              <a:off x="545488" y="3886205"/>
              <a:ext cx="1920900" cy="6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18"/>
            <p:cNvSpPr txBox="1"/>
            <p:nvPr/>
          </p:nvSpPr>
          <p:spPr>
            <a:xfrm>
              <a:off x="545488" y="3514525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 your homework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5" name="Google Shape;415;p18"/>
          <p:cNvGrpSpPr/>
          <p:nvPr/>
        </p:nvGrpSpPr>
        <p:grpSpPr>
          <a:xfrm>
            <a:off x="4625150" y="2745405"/>
            <a:ext cx="2929618" cy="1693371"/>
            <a:chOff x="545488" y="2917934"/>
            <a:chExt cx="2929618" cy="1693371"/>
          </a:xfrm>
        </p:grpSpPr>
        <p:sp>
          <p:nvSpPr>
            <p:cNvPr id="416" name="Google Shape;416;p18"/>
            <p:cNvSpPr/>
            <p:nvPr/>
          </p:nvSpPr>
          <p:spPr>
            <a:xfrm>
              <a:off x="545488" y="3886205"/>
              <a:ext cx="19209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It's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1554206" y="2917934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Bring your meal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0" name="Google Shape;420;p18"/>
          <p:cNvSpPr/>
          <p:nvPr/>
        </p:nvSpPr>
        <p:spPr>
          <a:xfrm>
            <a:off x="6765900" y="3713676"/>
            <a:ext cx="19209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2" name="Google Shape;422;p18"/>
          <p:cNvGrpSpPr/>
          <p:nvPr/>
        </p:nvGrpSpPr>
        <p:grpSpPr>
          <a:xfrm>
            <a:off x="393848" y="1068333"/>
            <a:ext cx="3848160" cy="3283837"/>
            <a:chOff x="393848" y="1068333"/>
            <a:chExt cx="3848160" cy="3283837"/>
          </a:xfrm>
        </p:grpSpPr>
        <p:grpSp>
          <p:nvGrpSpPr>
            <p:cNvPr id="423" name="Google Shape;423;p18"/>
            <p:cNvGrpSpPr/>
            <p:nvPr/>
          </p:nvGrpSpPr>
          <p:grpSpPr>
            <a:xfrm rot="-2845129">
              <a:off x="516250" y="2456352"/>
              <a:ext cx="1715266" cy="1960069"/>
              <a:chOff x="3286626" y="2693586"/>
              <a:chExt cx="805474" cy="920432"/>
            </a:xfrm>
          </p:grpSpPr>
          <p:sp>
            <p:nvSpPr>
              <p:cNvPr id="424" name="Google Shape;424;p18"/>
              <p:cNvSpPr/>
              <p:nvPr/>
            </p:nvSpPr>
            <p:spPr>
              <a:xfrm>
                <a:off x="3286626" y="2693864"/>
                <a:ext cx="805474" cy="920155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29880" extrusionOk="0">
                    <a:moveTo>
                      <a:pt x="12270" y="1"/>
                    </a:moveTo>
                    <a:lnTo>
                      <a:pt x="5902" y="3578"/>
                    </a:lnTo>
                    <a:lnTo>
                      <a:pt x="1" y="24583"/>
                    </a:lnTo>
                    <a:lnTo>
                      <a:pt x="18863" y="29879"/>
                    </a:lnTo>
                    <a:lnTo>
                      <a:pt x="26156" y="3897"/>
                    </a:ln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3286626" y="2693586"/>
                <a:ext cx="514369" cy="848064"/>
              </a:xfrm>
              <a:custGeom>
                <a:avLst/>
                <a:gdLst/>
                <a:ahLst/>
                <a:cxnLst/>
                <a:rect l="l" t="t" r="r" b="b"/>
                <a:pathLst>
                  <a:path w="16703" h="27539" extrusionOk="0">
                    <a:moveTo>
                      <a:pt x="12270" y="1"/>
                    </a:moveTo>
                    <a:lnTo>
                      <a:pt x="5894" y="3578"/>
                    </a:lnTo>
                    <a:lnTo>
                      <a:pt x="1" y="24592"/>
                    </a:lnTo>
                    <a:lnTo>
                      <a:pt x="10490" y="27538"/>
                    </a:lnTo>
                    <a:cubicBezTo>
                      <a:pt x="10050" y="18362"/>
                      <a:pt x="12201" y="9255"/>
                      <a:pt x="16703" y="1254"/>
                    </a:cubicBezTo>
                    <a:lnTo>
                      <a:pt x="12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3468378" y="2693864"/>
                <a:ext cx="196133" cy="15302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4969" extrusionOk="0">
                    <a:moveTo>
                      <a:pt x="6368" y="1"/>
                    </a:moveTo>
                    <a:lnTo>
                      <a:pt x="0" y="3578"/>
                    </a:lnTo>
                    <a:lnTo>
                      <a:pt x="4968" y="4969"/>
                    </a:lnTo>
                    <a:lnTo>
                      <a:pt x="63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3634948" y="2780090"/>
                <a:ext cx="335819" cy="110708"/>
              </a:xfrm>
              <a:custGeom>
                <a:avLst/>
                <a:gdLst/>
                <a:ahLst/>
                <a:cxnLst/>
                <a:rect l="l" t="t" r="r" b="b"/>
                <a:pathLst>
                  <a:path w="10905" h="3595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10740" y="3595"/>
                    </a:lnTo>
                    <a:lnTo>
                      <a:pt x="10904" y="3016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3635195" y="2779812"/>
                <a:ext cx="123242" cy="50319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1634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3742" y="1633"/>
                    </a:lnTo>
                    <a:cubicBezTo>
                      <a:pt x="3829" y="1452"/>
                      <a:pt x="3915" y="1262"/>
                      <a:pt x="4001" y="1080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553773" y="2853782"/>
                <a:ext cx="391712" cy="126691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14" extrusionOk="0">
                    <a:moveTo>
                      <a:pt x="165" y="0"/>
                    </a:moveTo>
                    <a:lnTo>
                      <a:pt x="1" y="588"/>
                    </a:lnTo>
                    <a:lnTo>
                      <a:pt x="12555" y="4113"/>
                    </a:lnTo>
                    <a:lnTo>
                      <a:pt x="12720" y="353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3554050" y="2853782"/>
                <a:ext cx="166077" cy="62545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2031" extrusionOk="0">
                    <a:moveTo>
                      <a:pt x="165" y="0"/>
                    </a:moveTo>
                    <a:lnTo>
                      <a:pt x="0" y="579"/>
                    </a:lnTo>
                    <a:lnTo>
                      <a:pt x="5167" y="2031"/>
                    </a:lnTo>
                    <a:cubicBezTo>
                      <a:pt x="5245" y="1841"/>
                      <a:pt x="5314" y="1651"/>
                      <a:pt x="5392" y="1469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3528767" y="2943457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3529044" y="2943457"/>
                <a:ext cx="158594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1971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4951" y="1970"/>
                    </a:lnTo>
                    <a:cubicBezTo>
                      <a:pt x="5012" y="1780"/>
                      <a:pt x="5081" y="1590"/>
                      <a:pt x="5150" y="140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3503484" y="3033132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3503762" y="3032855"/>
                <a:ext cx="156469" cy="6069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1" extrusionOk="0">
                    <a:moveTo>
                      <a:pt x="165" y="1"/>
                    </a:moveTo>
                    <a:lnTo>
                      <a:pt x="0" y="579"/>
                    </a:lnTo>
                    <a:lnTo>
                      <a:pt x="4934" y="1971"/>
                    </a:lnTo>
                    <a:cubicBezTo>
                      <a:pt x="4986" y="1772"/>
                      <a:pt x="5029" y="1582"/>
                      <a:pt x="5081" y="1383"/>
                    </a:cubicBez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3478479" y="3122776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47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3478479" y="3122530"/>
                <a:ext cx="160226" cy="61744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20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5090" y="2005"/>
                    </a:lnTo>
                    <a:cubicBezTo>
                      <a:pt x="5124" y="1815"/>
                      <a:pt x="5168" y="1616"/>
                      <a:pt x="5202" y="1417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453196" y="3212205"/>
                <a:ext cx="391712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4105" extrusionOk="0">
                    <a:moveTo>
                      <a:pt x="165" y="0"/>
                    </a:moveTo>
                    <a:lnTo>
                      <a:pt x="1" y="579"/>
                    </a:lnTo>
                    <a:lnTo>
                      <a:pt x="12555" y="4104"/>
                    </a:lnTo>
                    <a:lnTo>
                      <a:pt x="12720" y="352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453473" y="3212205"/>
                <a:ext cx="169249" cy="64669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2100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5409" y="2100"/>
                    </a:lnTo>
                    <a:cubicBezTo>
                      <a:pt x="5435" y="1901"/>
                      <a:pt x="5470" y="1694"/>
                      <a:pt x="5496" y="1495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428191" y="3301880"/>
                <a:ext cx="391435" cy="12641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5" extrusionOk="0">
                    <a:moveTo>
                      <a:pt x="156" y="0"/>
                    </a:moveTo>
                    <a:lnTo>
                      <a:pt x="0" y="579"/>
                    </a:lnTo>
                    <a:lnTo>
                      <a:pt x="12546" y="4104"/>
                    </a:lnTo>
                    <a:lnTo>
                      <a:pt x="12711" y="352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3428191" y="3301603"/>
                <a:ext cx="184431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2247" extrusionOk="0">
                    <a:moveTo>
                      <a:pt x="165" y="0"/>
                    </a:moveTo>
                    <a:lnTo>
                      <a:pt x="0" y="588"/>
                    </a:lnTo>
                    <a:lnTo>
                      <a:pt x="5945" y="2247"/>
                    </a:lnTo>
                    <a:cubicBezTo>
                      <a:pt x="5962" y="2048"/>
                      <a:pt x="5971" y="1841"/>
                      <a:pt x="5988" y="1633"/>
                    </a:cubicBez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402908" y="3391524"/>
                <a:ext cx="391435" cy="126444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4106" extrusionOk="0">
                    <a:moveTo>
                      <a:pt x="165" y="1"/>
                    </a:moveTo>
                    <a:lnTo>
                      <a:pt x="1" y="580"/>
                    </a:lnTo>
                    <a:lnTo>
                      <a:pt x="12555" y="4105"/>
                    </a:lnTo>
                    <a:lnTo>
                      <a:pt x="12711" y="3526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3403185" y="3391278"/>
                <a:ext cx="20491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6654" h="2446" extrusionOk="0">
                    <a:moveTo>
                      <a:pt x="164" y="0"/>
                    </a:moveTo>
                    <a:lnTo>
                      <a:pt x="0" y="579"/>
                    </a:lnTo>
                    <a:lnTo>
                      <a:pt x="6645" y="2445"/>
                    </a:lnTo>
                    <a:cubicBezTo>
                      <a:pt x="6645" y="2238"/>
                      <a:pt x="6645" y="2031"/>
                      <a:pt x="6653" y="1823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18"/>
            <p:cNvGrpSpPr/>
            <p:nvPr/>
          </p:nvGrpSpPr>
          <p:grpSpPr>
            <a:xfrm rot="680079">
              <a:off x="1332961" y="1478484"/>
              <a:ext cx="1992148" cy="2332515"/>
              <a:chOff x="6389668" y="2509037"/>
              <a:chExt cx="842736" cy="986672"/>
            </a:xfrm>
          </p:grpSpPr>
          <p:sp>
            <p:nvSpPr>
              <p:cNvPr id="444" name="Google Shape;444;p18"/>
              <p:cNvSpPr/>
              <p:nvPr/>
            </p:nvSpPr>
            <p:spPr>
              <a:xfrm>
                <a:off x="6389668" y="2509037"/>
                <a:ext cx="842736" cy="986672"/>
              </a:xfrm>
              <a:custGeom>
                <a:avLst/>
                <a:gdLst/>
                <a:ahLst/>
                <a:cxnLst/>
                <a:rect l="l" t="t" r="r" b="b"/>
                <a:pathLst>
                  <a:path w="27366" h="32040" extrusionOk="0">
                    <a:moveTo>
                      <a:pt x="17887" y="0"/>
                    </a:moveTo>
                    <a:cubicBezTo>
                      <a:pt x="17810" y="0"/>
                      <a:pt x="17731" y="13"/>
                      <a:pt x="17653" y="40"/>
                    </a:cubicBezTo>
                    <a:lnTo>
                      <a:pt x="208" y="6226"/>
                    </a:lnTo>
                    <a:cubicBezTo>
                      <a:pt x="70" y="6278"/>
                      <a:pt x="1" y="6425"/>
                      <a:pt x="44" y="6563"/>
                    </a:cubicBezTo>
                    <a:lnTo>
                      <a:pt x="9013" y="31863"/>
                    </a:lnTo>
                    <a:cubicBezTo>
                      <a:pt x="9054" y="31973"/>
                      <a:pt x="9157" y="32040"/>
                      <a:pt x="9267" y="32040"/>
                    </a:cubicBezTo>
                    <a:cubicBezTo>
                      <a:pt x="9294" y="32040"/>
                      <a:pt x="9322" y="32035"/>
                      <a:pt x="9350" y="32027"/>
                    </a:cubicBezTo>
                    <a:lnTo>
                      <a:pt x="26804" y="25840"/>
                    </a:lnTo>
                    <a:cubicBezTo>
                      <a:pt x="27175" y="25711"/>
                      <a:pt x="27365" y="25305"/>
                      <a:pt x="27236" y="24933"/>
                    </a:cubicBezTo>
                    <a:lnTo>
                      <a:pt x="18561" y="472"/>
                    </a:lnTo>
                    <a:cubicBezTo>
                      <a:pt x="18458" y="185"/>
                      <a:pt x="18182" y="0"/>
                      <a:pt x="178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6394195" y="2598589"/>
                <a:ext cx="446004" cy="888590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28855" extrusionOk="0">
                    <a:moveTo>
                      <a:pt x="9419" y="0"/>
                    </a:moveTo>
                    <a:lnTo>
                      <a:pt x="994" y="2990"/>
                    </a:lnTo>
                    <a:cubicBezTo>
                      <a:pt x="338" y="3215"/>
                      <a:pt x="1" y="3940"/>
                      <a:pt x="234" y="4589"/>
                    </a:cubicBezTo>
                    <a:lnTo>
                      <a:pt x="8537" y="28021"/>
                    </a:lnTo>
                    <a:cubicBezTo>
                      <a:pt x="8721" y="28532"/>
                      <a:pt x="9205" y="28855"/>
                      <a:pt x="9724" y="28855"/>
                    </a:cubicBezTo>
                    <a:cubicBezTo>
                      <a:pt x="9863" y="28855"/>
                      <a:pt x="10005" y="28831"/>
                      <a:pt x="10145" y="28782"/>
                    </a:cubicBezTo>
                    <a:lnTo>
                      <a:pt x="14482" y="27244"/>
                    </a:lnTo>
                    <a:cubicBezTo>
                      <a:pt x="10110" y="18958"/>
                      <a:pt x="8296" y="9298"/>
                      <a:pt x="94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6608928" y="2916209"/>
                <a:ext cx="406617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68" extrusionOk="0">
                    <a:moveTo>
                      <a:pt x="12456" y="0"/>
                    </a:moveTo>
                    <a:cubicBezTo>
                      <a:pt x="12383" y="0"/>
                      <a:pt x="12308" y="12"/>
                      <a:pt x="12236" y="38"/>
                    </a:cubicBezTo>
                    <a:lnTo>
                      <a:pt x="519" y="4194"/>
                    </a:lnTo>
                    <a:cubicBezTo>
                      <a:pt x="173" y="4315"/>
                      <a:pt x="1" y="4686"/>
                      <a:pt x="122" y="5032"/>
                    </a:cubicBezTo>
                    <a:cubicBezTo>
                      <a:pt x="216" y="5303"/>
                      <a:pt x="466" y="5468"/>
                      <a:pt x="735" y="5468"/>
                    </a:cubicBezTo>
                    <a:cubicBezTo>
                      <a:pt x="810" y="5468"/>
                      <a:pt x="885" y="5455"/>
                      <a:pt x="960" y="5429"/>
                    </a:cubicBezTo>
                    <a:lnTo>
                      <a:pt x="12668" y="1282"/>
                    </a:lnTo>
                    <a:cubicBezTo>
                      <a:pt x="13013" y="1161"/>
                      <a:pt x="13203" y="781"/>
                      <a:pt x="13082" y="435"/>
                    </a:cubicBezTo>
                    <a:cubicBezTo>
                      <a:pt x="12987" y="169"/>
                      <a:pt x="12730" y="0"/>
                      <a:pt x="12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6608928" y="3019803"/>
                <a:ext cx="95834" cy="64793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104" extrusionOk="0">
                    <a:moveTo>
                      <a:pt x="2861" y="0"/>
                    </a:moveTo>
                    <a:lnTo>
                      <a:pt x="519" y="830"/>
                    </a:lnTo>
                    <a:cubicBezTo>
                      <a:pt x="173" y="951"/>
                      <a:pt x="1" y="1322"/>
                      <a:pt x="122" y="1668"/>
                    </a:cubicBezTo>
                    <a:cubicBezTo>
                      <a:pt x="216" y="1939"/>
                      <a:pt x="466" y="2104"/>
                      <a:pt x="735" y="2104"/>
                    </a:cubicBezTo>
                    <a:cubicBezTo>
                      <a:pt x="810" y="2104"/>
                      <a:pt x="885" y="2091"/>
                      <a:pt x="960" y="2065"/>
                    </a:cubicBezTo>
                    <a:lnTo>
                      <a:pt x="3111" y="1305"/>
                    </a:lnTo>
                    <a:cubicBezTo>
                      <a:pt x="3025" y="873"/>
                      <a:pt x="2938" y="432"/>
                      <a:pt x="2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6643511" y="3013706"/>
                <a:ext cx="406617" cy="168510"/>
              </a:xfrm>
              <a:custGeom>
                <a:avLst/>
                <a:gdLst/>
                <a:ahLst/>
                <a:cxnLst/>
                <a:rect l="l" t="t" r="r" b="b"/>
                <a:pathLst>
                  <a:path w="13204" h="5472" extrusionOk="0">
                    <a:moveTo>
                      <a:pt x="12470" y="1"/>
                    </a:moveTo>
                    <a:cubicBezTo>
                      <a:pt x="12395" y="1"/>
                      <a:pt x="12318" y="14"/>
                      <a:pt x="12244" y="43"/>
                    </a:cubicBezTo>
                    <a:lnTo>
                      <a:pt x="528" y="4190"/>
                    </a:lnTo>
                    <a:cubicBezTo>
                      <a:pt x="182" y="4311"/>
                      <a:pt x="1" y="4691"/>
                      <a:pt x="122" y="5037"/>
                    </a:cubicBezTo>
                    <a:cubicBezTo>
                      <a:pt x="217" y="5303"/>
                      <a:pt x="474" y="5472"/>
                      <a:pt x="744" y="5472"/>
                    </a:cubicBezTo>
                    <a:cubicBezTo>
                      <a:pt x="816" y="5472"/>
                      <a:pt x="889" y="5460"/>
                      <a:pt x="960" y="5434"/>
                    </a:cubicBezTo>
                    <a:lnTo>
                      <a:pt x="12676" y="1287"/>
                    </a:lnTo>
                    <a:cubicBezTo>
                      <a:pt x="13022" y="1166"/>
                      <a:pt x="13204" y="786"/>
                      <a:pt x="13083" y="440"/>
                    </a:cubicBezTo>
                    <a:cubicBezTo>
                      <a:pt x="12988" y="171"/>
                      <a:pt x="12736" y="1"/>
                      <a:pt x="12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642710" y="3121704"/>
                <a:ext cx="87057" cy="60851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976" extrusionOk="0">
                    <a:moveTo>
                      <a:pt x="2481" y="1"/>
                    </a:moveTo>
                    <a:lnTo>
                      <a:pt x="545" y="692"/>
                    </a:lnTo>
                    <a:cubicBezTo>
                      <a:pt x="191" y="804"/>
                      <a:pt x="1" y="1184"/>
                      <a:pt x="122" y="1539"/>
                    </a:cubicBezTo>
                    <a:cubicBezTo>
                      <a:pt x="221" y="1810"/>
                      <a:pt x="473" y="1975"/>
                      <a:pt x="741" y="1975"/>
                    </a:cubicBezTo>
                    <a:cubicBezTo>
                      <a:pt x="822" y="1975"/>
                      <a:pt x="905" y="1960"/>
                      <a:pt x="986" y="1927"/>
                    </a:cubicBezTo>
                    <a:lnTo>
                      <a:pt x="2826" y="1279"/>
                    </a:lnTo>
                    <a:cubicBezTo>
                      <a:pt x="2705" y="856"/>
                      <a:pt x="2593" y="433"/>
                      <a:pt x="24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678125" y="3111511"/>
                <a:ext cx="406340" cy="168387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5468" extrusionOk="0">
                    <a:moveTo>
                      <a:pt x="12454" y="0"/>
                    </a:moveTo>
                    <a:cubicBezTo>
                      <a:pt x="12382" y="0"/>
                      <a:pt x="12308" y="12"/>
                      <a:pt x="12235" y="38"/>
                    </a:cubicBezTo>
                    <a:lnTo>
                      <a:pt x="519" y="4194"/>
                    </a:lnTo>
                    <a:cubicBezTo>
                      <a:pt x="173" y="4315"/>
                      <a:pt x="0" y="4686"/>
                      <a:pt x="121" y="5032"/>
                    </a:cubicBezTo>
                    <a:cubicBezTo>
                      <a:pt x="216" y="5303"/>
                      <a:pt x="465" y="5468"/>
                      <a:pt x="735" y="5468"/>
                    </a:cubicBezTo>
                    <a:cubicBezTo>
                      <a:pt x="809" y="5468"/>
                      <a:pt x="885" y="5456"/>
                      <a:pt x="959" y="5429"/>
                    </a:cubicBezTo>
                    <a:lnTo>
                      <a:pt x="12676" y="1273"/>
                    </a:lnTo>
                    <a:cubicBezTo>
                      <a:pt x="13021" y="1152"/>
                      <a:pt x="13194" y="781"/>
                      <a:pt x="13073" y="435"/>
                    </a:cubicBezTo>
                    <a:cubicBezTo>
                      <a:pt x="12978" y="169"/>
                      <a:pt x="12726" y="0"/>
                      <a:pt x="12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678125" y="3221480"/>
                <a:ext cx="83300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1897" extrusionOk="0">
                    <a:moveTo>
                      <a:pt x="2273" y="1"/>
                    </a:moveTo>
                    <a:lnTo>
                      <a:pt x="519" y="623"/>
                    </a:lnTo>
                    <a:cubicBezTo>
                      <a:pt x="173" y="744"/>
                      <a:pt x="0" y="1115"/>
                      <a:pt x="121" y="1461"/>
                    </a:cubicBezTo>
                    <a:cubicBezTo>
                      <a:pt x="216" y="1732"/>
                      <a:pt x="465" y="1897"/>
                      <a:pt x="735" y="1897"/>
                    </a:cubicBezTo>
                    <a:cubicBezTo>
                      <a:pt x="809" y="1897"/>
                      <a:pt x="885" y="1885"/>
                      <a:pt x="959" y="1858"/>
                    </a:cubicBezTo>
                    <a:lnTo>
                      <a:pt x="2705" y="1245"/>
                    </a:lnTo>
                    <a:cubicBezTo>
                      <a:pt x="2558" y="830"/>
                      <a:pt x="2411" y="415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510477" y="2641363"/>
                <a:ext cx="449176" cy="284607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9242" extrusionOk="0">
                    <a:moveTo>
                      <a:pt x="12823" y="0"/>
                    </a:moveTo>
                    <a:cubicBezTo>
                      <a:pt x="12803" y="0"/>
                      <a:pt x="12783" y="4"/>
                      <a:pt x="12763" y="11"/>
                    </a:cubicBezTo>
                    <a:lnTo>
                      <a:pt x="147" y="4487"/>
                    </a:lnTo>
                    <a:cubicBezTo>
                      <a:pt x="52" y="4522"/>
                      <a:pt x="1" y="4625"/>
                      <a:pt x="35" y="4712"/>
                    </a:cubicBezTo>
                    <a:lnTo>
                      <a:pt x="1599" y="9118"/>
                    </a:lnTo>
                    <a:cubicBezTo>
                      <a:pt x="1626" y="9193"/>
                      <a:pt x="1691" y="9241"/>
                      <a:pt x="1764" y="9241"/>
                    </a:cubicBezTo>
                    <a:cubicBezTo>
                      <a:pt x="1784" y="9241"/>
                      <a:pt x="1804" y="9238"/>
                      <a:pt x="1824" y="9231"/>
                    </a:cubicBezTo>
                    <a:lnTo>
                      <a:pt x="14447" y="4755"/>
                    </a:lnTo>
                    <a:cubicBezTo>
                      <a:pt x="14543" y="4720"/>
                      <a:pt x="14586" y="4617"/>
                      <a:pt x="14560" y="4530"/>
                    </a:cubicBezTo>
                    <a:lnTo>
                      <a:pt x="12996" y="124"/>
                    </a:lnTo>
                    <a:cubicBezTo>
                      <a:pt x="12969" y="49"/>
                      <a:pt x="12898" y="0"/>
                      <a:pt x="12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513679" y="2722847"/>
                <a:ext cx="165800" cy="19736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6409" extrusionOk="0">
                    <a:moveTo>
                      <a:pt x="5236" y="1"/>
                    </a:moveTo>
                    <a:lnTo>
                      <a:pt x="666" y="1616"/>
                    </a:lnTo>
                    <a:cubicBezTo>
                      <a:pt x="225" y="1772"/>
                      <a:pt x="0" y="2256"/>
                      <a:pt x="156" y="2688"/>
                    </a:cubicBezTo>
                    <a:lnTo>
                      <a:pt x="1279" y="5850"/>
                    </a:lnTo>
                    <a:cubicBezTo>
                      <a:pt x="1395" y="6191"/>
                      <a:pt x="1721" y="6408"/>
                      <a:pt x="2065" y="6408"/>
                    </a:cubicBezTo>
                    <a:cubicBezTo>
                      <a:pt x="2157" y="6408"/>
                      <a:pt x="2251" y="6393"/>
                      <a:pt x="2342" y="6360"/>
                    </a:cubicBezTo>
                    <a:lnTo>
                      <a:pt x="5383" y="5280"/>
                    </a:lnTo>
                    <a:cubicBezTo>
                      <a:pt x="5236" y="3526"/>
                      <a:pt x="5185" y="1763"/>
                      <a:pt x="5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6589774" y="2724572"/>
                <a:ext cx="291136" cy="117914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3829" extrusionOk="0">
                    <a:moveTo>
                      <a:pt x="9005" y="1"/>
                    </a:moveTo>
                    <a:cubicBezTo>
                      <a:pt x="8962" y="1"/>
                      <a:pt x="8918" y="8"/>
                      <a:pt x="8874" y="22"/>
                    </a:cubicBezTo>
                    <a:lnTo>
                      <a:pt x="312" y="3064"/>
                    </a:lnTo>
                    <a:cubicBezTo>
                      <a:pt x="104" y="3142"/>
                      <a:pt x="0" y="3366"/>
                      <a:pt x="70" y="3565"/>
                    </a:cubicBezTo>
                    <a:cubicBezTo>
                      <a:pt x="124" y="3729"/>
                      <a:pt x="282" y="3828"/>
                      <a:pt x="444" y="3828"/>
                    </a:cubicBezTo>
                    <a:cubicBezTo>
                      <a:pt x="486" y="3828"/>
                      <a:pt x="529" y="3821"/>
                      <a:pt x="571" y="3807"/>
                    </a:cubicBezTo>
                    <a:lnTo>
                      <a:pt x="9133" y="774"/>
                    </a:lnTo>
                    <a:cubicBezTo>
                      <a:pt x="9341" y="696"/>
                      <a:pt x="9453" y="472"/>
                      <a:pt x="9375" y="264"/>
                    </a:cubicBezTo>
                    <a:cubicBezTo>
                      <a:pt x="9321" y="100"/>
                      <a:pt x="9169" y="1"/>
                      <a:pt x="90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585770" y="2792290"/>
                <a:ext cx="89706" cy="50073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1626" extrusionOk="0">
                    <a:moveTo>
                      <a:pt x="2887" y="1"/>
                    </a:moveTo>
                    <a:lnTo>
                      <a:pt x="442" y="865"/>
                    </a:lnTo>
                    <a:cubicBezTo>
                      <a:pt x="0" y="1020"/>
                      <a:pt x="162" y="1625"/>
                      <a:pt x="555" y="1625"/>
                    </a:cubicBezTo>
                    <a:cubicBezTo>
                      <a:pt x="601" y="1625"/>
                      <a:pt x="649" y="1617"/>
                      <a:pt x="701" y="1599"/>
                    </a:cubicBezTo>
                    <a:lnTo>
                      <a:pt x="2913" y="822"/>
                    </a:lnTo>
                    <a:cubicBezTo>
                      <a:pt x="2904" y="545"/>
                      <a:pt x="2895" y="277"/>
                      <a:pt x="28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6764597" y="2543774"/>
                <a:ext cx="356298" cy="820902"/>
              </a:xfrm>
              <a:custGeom>
                <a:avLst/>
                <a:gdLst/>
                <a:ahLst/>
                <a:cxnLst/>
                <a:rect l="l" t="t" r="r" b="b"/>
                <a:pathLst>
                  <a:path w="11570" h="26657" extrusionOk="0">
                    <a:moveTo>
                      <a:pt x="2420" y="1"/>
                    </a:moveTo>
                    <a:lnTo>
                      <a:pt x="0" y="856"/>
                    </a:lnTo>
                    <a:lnTo>
                      <a:pt x="9151" y="26656"/>
                    </a:lnTo>
                    <a:lnTo>
                      <a:pt x="11570" y="25792"/>
                    </a:lnTo>
                    <a:lnTo>
                      <a:pt x="2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6764843" y="2549348"/>
                <a:ext cx="335050" cy="815051"/>
              </a:xfrm>
              <a:custGeom>
                <a:avLst/>
                <a:gdLst/>
                <a:ahLst/>
                <a:cxnLst/>
                <a:rect l="l" t="t" r="r" b="b"/>
                <a:pathLst>
                  <a:path w="10880" h="26467" extrusionOk="0">
                    <a:moveTo>
                      <a:pt x="1902" y="1"/>
                    </a:moveTo>
                    <a:lnTo>
                      <a:pt x="1" y="675"/>
                    </a:lnTo>
                    <a:lnTo>
                      <a:pt x="9143" y="26467"/>
                    </a:lnTo>
                    <a:lnTo>
                      <a:pt x="10879" y="25853"/>
                    </a:lnTo>
                    <a:cubicBezTo>
                      <a:pt x="6265" y="17887"/>
                      <a:pt x="3224" y="9108"/>
                      <a:pt x="19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 rot="1848908">
              <a:off x="3132720" y="3194034"/>
              <a:ext cx="1109288" cy="1158136"/>
              <a:chOff x="3243513" y="3647000"/>
              <a:chExt cx="572664" cy="597823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3243513" y="3721585"/>
                <a:ext cx="572664" cy="523238"/>
              </a:xfrm>
              <a:custGeom>
                <a:avLst/>
                <a:gdLst/>
                <a:ahLst/>
                <a:cxnLst/>
                <a:rect l="l" t="t" r="r" b="b"/>
                <a:pathLst>
                  <a:path w="18596" h="16991" extrusionOk="0">
                    <a:moveTo>
                      <a:pt x="11359" y="0"/>
                    </a:moveTo>
                    <a:cubicBezTo>
                      <a:pt x="11173" y="0"/>
                      <a:pt x="10987" y="11"/>
                      <a:pt x="10802" y="32"/>
                    </a:cubicBezTo>
                    <a:cubicBezTo>
                      <a:pt x="8659" y="308"/>
                      <a:pt x="8218" y="1656"/>
                      <a:pt x="6879" y="2114"/>
                    </a:cubicBezTo>
                    <a:cubicBezTo>
                      <a:pt x="6470" y="2256"/>
                      <a:pt x="6076" y="2283"/>
                      <a:pt x="5674" y="2283"/>
                    </a:cubicBezTo>
                    <a:cubicBezTo>
                      <a:pt x="5436" y="2283"/>
                      <a:pt x="5195" y="2274"/>
                      <a:pt x="4946" y="2274"/>
                    </a:cubicBezTo>
                    <a:cubicBezTo>
                      <a:pt x="4236" y="2274"/>
                      <a:pt x="3462" y="2349"/>
                      <a:pt x="2507" y="2926"/>
                    </a:cubicBezTo>
                    <a:cubicBezTo>
                      <a:pt x="986" y="3885"/>
                      <a:pt x="1" y="5596"/>
                      <a:pt x="277" y="8430"/>
                    </a:cubicBezTo>
                    <a:cubicBezTo>
                      <a:pt x="675" y="12413"/>
                      <a:pt x="3293" y="16423"/>
                      <a:pt x="8166" y="16984"/>
                    </a:cubicBezTo>
                    <a:cubicBezTo>
                      <a:pt x="8235" y="16989"/>
                      <a:pt x="8303" y="16991"/>
                      <a:pt x="8371" y="16991"/>
                    </a:cubicBezTo>
                    <a:cubicBezTo>
                      <a:pt x="9211" y="16991"/>
                      <a:pt x="9951" y="16650"/>
                      <a:pt x="10551" y="16146"/>
                    </a:cubicBezTo>
                    <a:cubicBezTo>
                      <a:pt x="11199" y="15602"/>
                      <a:pt x="11130" y="15550"/>
                      <a:pt x="11519" y="15412"/>
                    </a:cubicBezTo>
                    <a:cubicBezTo>
                      <a:pt x="11684" y="15356"/>
                      <a:pt x="11775" y="15339"/>
                      <a:pt x="11890" y="15339"/>
                    </a:cubicBezTo>
                    <a:cubicBezTo>
                      <a:pt x="12045" y="15339"/>
                      <a:pt x="12246" y="15371"/>
                      <a:pt x="12737" y="15386"/>
                    </a:cubicBezTo>
                    <a:cubicBezTo>
                      <a:pt x="12779" y="15387"/>
                      <a:pt x="12821" y="15388"/>
                      <a:pt x="12863" y="15388"/>
                    </a:cubicBezTo>
                    <a:cubicBezTo>
                      <a:pt x="13667" y="15388"/>
                      <a:pt x="14465" y="15148"/>
                      <a:pt x="15122" y="14556"/>
                    </a:cubicBezTo>
                    <a:cubicBezTo>
                      <a:pt x="18595" y="11091"/>
                      <a:pt x="18146" y="6322"/>
                      <a:pt x="15986" y="2961"/>
                    </a:cubicBezTo>
                    <a:cubicBezTo>
                      <a:pt x="14599" y="806"/>
                      <a:pt x="12975" y="0"/>
                      <a:pt x="11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3243513" y="3789334"/>
                <a:ext cx="35288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11459" h="14791" extrusionOk="0">
                    <a:moveTo>
                      <a:pt x="6568" y="0"/>
                    </a:moveTo>
                    <a:lnTo>
                      <a:pt x="6568" y="0"/>
                    </a:lnTo>
                    <a:cubicBezTo>
                      <a:pt x="6260" y="68"/>
                      <a:pt x="5958" y="82"/>
                      <a:pt x="5651" y="82"/>
                    </a:cubicBezTo>
                    <a:cubicBezTo>
                      <a:pt x="5428" y="82"/>
                      <a:pt x="5203" y="75"/>
                      <a:pt x="4970" y="75"/>
                    </a:cubicBezTo>
                    <a:cubicBezTo>
                      <a:pt x="4254" y="75"/>
                      <a:pt x="3472" y="146"/>
                      <a:pt x="2507" y="726"/>
                    </a:cubicBezTo>
                    <a:cubicBezTo>
                      <a:pt x="977" y="1685"/>
                      <a:pt x="1" y="3396"/>
                      <a:pt x="277" y="6230"/>
                    </a:cubicBezTo>
                    <a:cubicBezTo>
                      <a:pt x="675" y="10213"/>
                      <a:pt x="3293" y="14223"/>
                      <a:pt x="8166" y="14784"/>
                    </a:cubicBezTo>
                    <a:cubicBezTo>
                      <a:pt x="8235" y="14789"/>
                      <a:pt x="8303" y="14791"/>
                      <a:pt x="8371" y="14791"/>
                    </a:cubicBezTo>
                    <a:cubicBezTo>
                      <a:pt x="9211" y="14791"/>
                      <a:pt x="9951" y="14450"/>
                      <a:pt x="10551" y="13946"/>
                    </a:cubicBezTo>
                    <a:cubicBezTo>
                      <a:pt x="11165" y="13428"/>
                      <a:pt x="11139" y="13358"/>
                      <a:pt x="11458" y="13237"/>
                    </a:cubicBezTo>
                    <a:cubicBezTo>
                      <a:pt x="10551" y="12823"/>
                      <a:pt x="9713" y="12261"/>
                      <a:pt x="8996" y="11579"/>
                    </a:cubicBezTo>
                    <a:cubicBezTo>
                      <a:pt x="7207" y="9885"/>
                      <a:pt x="6136" y="7509"/>
                      <a:pt x="5911" y="5064"/>
                    </a:cubicBezTo>
                    <a:cubicBezTo>
                      <a:pt x="5825" y="4105"/>
                      <a:pt x="5859" y="3137"/>
                      <a:pt x="6015" y="2178"/>
                    </a:cubicBezTo>
                    <a:cubicBezTo>
                      <a:pt x="6075" y="1953"/>
                      <a:pt x="6196" y="1772"/>
                      <a:pt x="6412" y="1720"/>
                    </a:cubicBezTo>
                    <a:cubicBezTo>
                      <a:pt x="6715" y="1642"/>
                      <a:pt x="7060" y="1547"/>
                      <a:pt x="7406" y="1417"/>
                    </a:cubicBezTo>
                    <a:cubicBezTo>
                      <a:pt x="8581" y="1011"/>
                      <a:pt x="9471" y="501"/>
                      <a:pt x="9393" y="285"/>
                    </a:cubicBezTo>
                    <a:cubicBezTo>
                      <a:pt x="9369" y="219"/>
                      <a:pt x="9258" y="188"/>
                      <a:pt x="9082" y="188"/>
                    </a:cubicBezTo>
                    <a:cubicBezTo>
                      <a:pt x="8682" y="188"/>
                      <a:pt x="7945" y="349"/>
                      <a:pt x="7129" y="631"/>
                    </a:cubicBezTo>
                    <a:cubicBezTo>
                      <a:pt x="6991" y="683"/>
                      <a:pt x="6862" y="726"/>
                      <a:pt x="6732" y="778"/>
                    </a:cubicBezTo>
                    <a:cubicBezTo>
                      <a:pt x="6632" y="822"/>
                      <a:pt x="6554" y="840"/>
                      <a:pt x="6495" y="840"/>
                    </a:cubicBezTo>
                    <a:cubicBezTo>
                      <a:pt x="6372" y="840"/>
                      <a:pt x="6334" y="762"/>
                      <a:pt x="6352" y="692"/>
                    </a:cubicBezTo>
                    <a:cubicBezTo>
                      <a:pt x="6421" y="458"/>
                      <a:pt x="6490" y="234"/>
                      <a:pt x="6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375778" y="3650633"/>
                <a:ext cx="87027" cy="6953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8" extrusionOk="0">
                    <a:moveTo>
                      <a:pt x="416" y="1"/>
                    </a:moveTo>
                    <a:cubicBezTo>
                      <a:pt x="165" y="1"/>
                      <a:pt x="0" y="29"/>
                      <a:pt x="0" y="29"/>
                    </a:cubicBezTo>
                    <a:cubicBezTo>
                      <a:pt x="0" y="29"/>
                      <a:pt x="213" y="2258"/>
                      <a:pt x="2259" y="2258"/>
                    </a:cubicBezTo>
                    <a:cubicBezTo>
                      <a:pt x="2434" y="2258"/>
                      <a:pt x="2623" y="2241"/>
                      <a:pt x="2826" y="2206"/>
                    </a:cubicBezTo>
                    <a:cubicBezTo>
                      <a:pt x="2658" y="247"/>
                      <a:pt x="1160" y="1"/>
                      <a:pt x="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375778" y="3650603"/>
                <a:ext cx="87027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252" extrusionOk="0">
                    <a:moveTo>
                      <a:pt x="350" y="0"/>
                    </a:moveTo>
                    <a:cubicBezTo>
                      <a:pt x="234" y="0"/>
                      <a:pt x="117" y="10"/>
                      <a:pt x="0" y="30"/>
                    </a:cubicBezTo>
                    <a:cubicBezTo>
                      <a:pt x="0" y="30"/>
                      <a:pt x="212" y="2252"/>
                      <a:pt x="2250" y="2252"/>
                    </a:cubicBezTo>
                    <a:cubicBezTo>
                      <a:pt x="2428" y="2252"/>
                      <a:pt x="2619" y="2235"/>
                      <a:pt x="2826" y="2198"/>
                    </a:cubicBezTo>
                    <a:cubicBezTo>
                      <a:pt x="2826" y="2172"/>
                      <a:pt x="2826" y="2146"/>
                      <a:pt x="2817" y="2121"/>
                    </a:cubicBezTo>
                    <a:cubicBezTo>
                      <a:pt x="1651" y="2017"/>
                      <a:pt x="692" y="1153"/>
                      <a:pt x="467" y="4"/>
                    </a:cubicBezTo>
                    <a:cubicBezTo>
                      <a:pt x="428" y="1"/>
                      <a:pt x="389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384554" y="3658948"/>
                <a:ext cx="70274" cy="52444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17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6" y="329"/>
                      <a:pt x="709" y="631"/>
                      <a:pt x="1098" y="916"/>
                    </a:cubicBezTo>
                    <a:cubicBezTo>
                      <a:pt x="1469" y="1202"/>
                      <a:pt x="1867" y="1461"/>
                      <a:pt x="2282" y="1703"/>
                    </a:cubicBezTo>
                    <a:cubicBezTo>
                      <a:pt x="1936" y="1374"/>
                      <a:pt x="1573" y="1063"/>
                      <a:pt x="1193" y="787"/>
                    </a:cubicBezTo>
                    <a:cubicBezTo>
                      <a:pt x="813" y="493"/>
                      <a:pt x="415" y="234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3392807" y="3715211"/>
                <a:ext cx="66024" cy="3735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213" extrusionOk="0">
                    <a:moveTo>
                      <a:pt x="1374" y="1"/>
                    </a:moveTo>
                    <a:cubicBezTo>
                      <a:pt x="404" y="1"/>
                      <a:pt x="0" y="1042"/>
                      <a:pt x="0" y="1042"/>
                    </a:cubicBezTo>
                    <a:cubicBezTo>
                      <a:pt x="0" y="1042"/>
                      <a:pt x="357" y="1212"/>
                      <a:pt x="794" y="1212"/>
                    </a:cubicBezTo>
                    <a:cubicBezTo>
                      <a:pt x="1265" y="1212"/>
                      <a:pt x="1830" y="1015"/>
                      <a:pt x="2143" y="195"/>
                    </a:cubicBezTo>
                    <a:cubicBezTo>
                      <a:pt x="1855" y="57"/>
                      <a:pt x="1599" y="1"/>
                      <a:pt x="1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3392807" y="3720692"/>
                <a:ext cx="66024" cy="32027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040" extrusionOk="0">
                    <a:moveTo>
                      <a:pt x="2091" y="0"/>
                    </a:moveTo>
                    <a:cubicBezTo>
                      <a:pt x="1767" y="451"/>
                      <a:pt x="1251" y="706"/>
                      <a:pt x="716" y="706"/>
                    </a:cubicBezTo>
                    <a:cubicBezTo>
                      <a:pt x="523" y="706"/>
                      <a:pt x="328" y="673"/>
                      <a:pt x="139" y="605"/>
                    </a:cubicBezTo>
                    <a:cubicBezTo>
                      <a:pt x="87" y="691"/>
                      <a:pt x="43" y="778"/>
                      <a:pt x="0" y="873"/>
                    </a:cubicBezTo>
                    <a:cubicBezTo>
                      <a:pt x="0" y="873"/>
                      <a:pt x="355" y="1040"/>
                      <a:pt x="790" y="1040"/>
                    </a:cubicBezTo>
                    <a:cubicBezTo>
                      <a:pt x="1262" y="1040"/>
                      <a:pt x="1829" y="844"/>
                      <a:pt x="2143" y="26"/>
                    </a:cubicBez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3399982" y="3723340"/>
                <a:ext cx="52198" cy="21587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701" extrusionOk="0">
                    <a:moveTo>
                      <a:pt x="1694" y="0"/>
                    </a:moveTo>
                    <a:lnTo>
                      <a:pt x="1694" y="0"/>
                    </a:lnTo>
                    <a:cubicBezTo>
                      <a:pt x="1400" y="87"/>
                      <a:pt x="1107" y="182"/>
                      <a:pt x="830" y="303"/>
                    </a:cubicBezTo>
                    <a:cubicBezTo>
                      <a:pt x="545" y="415"/>
                      <a:pt x="268" y="553"/>
                      <a:pt x="1" y="700"/>
                    </a:cubicBezTo>
                    <a:cubicBezTo>
                      <a:pt x="294" y="623"/>
                      <a:pt x="580" y="519"/>
                      <a:pt x="865" y="398"/>
                    </a:cubicBezTo>
                    <a:cubicBezTo>
                      <a:pt x="1150" y="286"/>
                      <a:pt x="1426" y="156"/>
                      <a:pt x="16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3443095" y="3647000"/>
                <a:ext cx="48718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6152" extrusionOk="0">
                    <a:moveTo>
                      <a:pt x="1178" y="1"/>
                    </a:moveTo>
                    <a:cubicBezTo>
                      <a:pt x="1033" y="1"/>
                      <a:pt x="896" y="86"/>
                      <a:pt x="838" y="233"/>
                    </a:cubicBezTo>
                    <a:cubicBezTo>
                      <a:pt x="0" y="2350"/>
                      <a:pt x="156" y="4622"/>
                      <a:pt x="597" y="6152"/>
                    </a:cubicBezTo>
                    <a:cubicBezTo>
                      <a:pt x="709" y="6126"/>
                      <a:pt x="813" y="6091"/>
                      <a:pt x="925" y="6048"/>
                    </a:cubicBezTo>
                    <a:cubicBezTo>
                      <a:pt x="1046" y="6005"/>
                      <a:pt x="1167" y="5962"/>
                      <a:pt x="1279" y="5918"/>
                    </a:cubicBezTo>
                    <a:cubicBezTo>
                      <a:pt x="856" y="4424"/>
                      <a:pt x="787" y="2324"/>
                      <a:pt x="1512" y="492"/>
                    </a:cubicBezTo>
                    <a:cubicBezTo>
                      <a:pt x="1582" y="311"/>
                      <a:pt x="1504" y="112"/>
                      <a:pt x="1331" y="34"/>
                    </a:cubicBezTo>
                    <a:cubicBezTo>
                      <a:pt x="1281" y="12"/>
                      <a:pt x="1229" y="1"/>
                      <a:pt x="1178" y="1"/>
                    </a:cubicBezTo>
                    <a:close/>
                  </a:path>
                </a:pathLst>
              </a:custGeom>
              <a:solidFill>
                <a:srgbClr val="B265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443095" y="3647000"/>
                <a:ext cx="42343" cy="18945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152" extrusionOk="0">
                    <a:moveTo>
                      <a:pt x="1171" y="1"/>
                    </a:moveTo>
                    <a:cubicBezTo>
                      <a:pt x="1029" y="1"/>
                      <a:pt x="896" y="86"/>
                      <a:pt x="838" y="233"/>
                    </a:cubicBezTo>
                    <a:cubicBezTo>
                      <a:pt x="0" y="2350"/>
                      <a:pt x="156" y="4631"/>
                      <a:pt x="597" y="6152"/>
                    </a:cubicBezTo>
                    <a:lnTo>
                      <a:pt x="657" y="6134"/>
                    </a:lnTo>
                    <a:cubicBezTo>
                      <a:pt x="467" y="4087"/>
                      <a:pt x="709" y="2013"/>
                      <a:pt x="1374" y="60"/>
                    </a:cubicBezTo>
                    <a:cubicBezTo>
                      <a:pt x="1357" y="52"/>
                      <a:pt x="1340" y="43"/>
                      <a:pt x="1322" y="34"/>
                    </a:cubicBezTo>
                    <a:cubicBezTo>
                      <a:pt x="1273" y="12"/>
                      <a:pt x="1221" y="1"/>
                      <a:pt x="1171" y="1"/>
                    </a:cubicBezTo>
                    <a:close/>
                  </a:path>
                </a:pathLst>
              </a:custGeom>
              <a:solidFill>
                <a:srgbClr val="935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8"/>
            <p:cNvGrpSpPr/>
            <p:nvPr/>
          </p:nvGrpSpPr>
          <p:grpSpPr>
            <a:xfrm rot="158091">
              <a:off x="3128540" y="1277251"/>
              <a:ext cx="791193" cy="2009186"/>
              <a:chOff x="3821196" y="1343318"/>
              <a:chExt cx="434548" cy="1103570"/>
            </a:xfrm>
          </p:grpSpPr>
          <p:sp>
            <p:nvSpPr>
              <p:cNvPr id="470" name="Google Shape;470;p18"/>
              <p:cNvSpPr/>
              <p:nvPr/>
            </p:nvSpPr>
            <p:spPr>
              <a:xfrm>
                <a:off x="3821196" y="1343318"/>
                <a:ext cx="434548" cy="110357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35836" extrusionOk="0">
                    <a:moveTo>
                      <a:pt x="10603" y="1299"/>
                    </a:moveTo>
                    <a:cubicBezTo>
                      <a:pt x="11157" y="1299"/>
                      <a:pt x="11651" y="1810"/>
                      <a:pt x="11518" y="2434"/>
                    </a:cubicBezTo>
                    <a:cubicBezTo>
                      <a:pt x="11421" y="2868"/>
                      <a:pt x="11033" y="3165"/>
                      <a:pt x="10606" y="3165"/>
                    </a:cubicBezTo>
                    <a:cubicBezTo>
                      <a:pt x="10539" y="3165"/>
                      <a:pt x="10471" y="3158"/>
                      <a:pt x="10404" y="3143"/>
                    </a:cubicBezTo>
                    <a:cubicBezTo>
                      <a:pt x="9591" y="2970"/>
                      <a:pt x="9401" y="1899"/>
                      <a:pt x="10101" y="1449"/>
                    </a:cubicBezTo>
                    <a:cubicBezTo>
                      <a:pt x="10263" y="1345"/>
                      <a:pt x="10436" y="1299"/>
                      <a:pt x="10603" y="1299"/>
                    </a:cubicBezTo>
                    <a:close/>
                    <a:moveTo>
                      <a:pt x="10326" y="1"/>
                    </a:moveTo>
                    <a:cubicBezTo>
                      <a:pt x="8749" y="1"/>
                      <a:pt x="7332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6351" y="35830"/>
                    </a:lnTo>
                    <a:cubicBezTo>
                      <a:pt x="6373" y="35834"/>
                      <a:pt x="6395" y="35835"/>
                      <a:pt x="6416" y="35835"/>
                    </a:cubicBezTo>
                    <a:cubicBezTo>
                      <a:pt x="6581" y="35835"/>
                      <a:pt x="6728" y="35721"/>
                      <a:pt x="6766" y="35553"/>
                    </a:cubicBezTo>
                    <a:lnTo>
                      <a:pt x="13696" y="4188"/>
                    </a:lnTo>
                    <a:cubicBezTo>
                      <a:pt x="14110" y="2331"/>
                      <a:pt x="12935" y="490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821196" y="1343318"/>
                <a:ext cx="381057" cy="1091159"/>
              </a:xfrm>
              <a:custGeom>
                <a:avLst/>
                <a:gdLst/>
                <a:ahLst/>
                <a:cxnLst/>
                <a:rect l="l" t="t" r="r" b="b"/>
                <a:pathLst>
                  <a:path w="12374" h="35433" extrusionOk="0">
                    <a:moveTo>
                      <a:pt x="10326" y="1"/>
                    </a:moveTo>
                    <a:cubicBezTo>
                      <a:pt x="8747" y="1"/>
                      <a:pt x="7324" y="1096"/>
                      <a:pt x="6973" y="2702"/>
                    </a:cubicBezTo>
                    <a:lnTo>
                      <a:pt x="44" y="34067"/>
                    </a:lnTo>
                    <a:cubicBezTo>
                      <a:pt x="1" y="34257"/>
                      <a:pt x="121" y="34447"/>
                      <a:pt x="312" y="34490"/>
                    </a:cubicBezTo>
                    <a:lnTo>
                      <a:pt x="4563" y="35432"/>
                    </a:lnTo>
                    <a:cubicBezTo>
                      <a:pt x="4390" y="24156"/>
                      <a:pt x="6723" y="12984"/>
                      <a:pt x="11397" y="2728"/>
                    </a:cubicBezTo>
                    <a:lnTo>
                      <a:pt x="11397" y="2728"/>
                    </a:lnTo>
                    <a:cubicBezTo>
                      <a:pt x="11220" y="3005"/>
                      <a:pt x="10919" y="3162"/>
                      <a:pt x="10608" y="3162"/>
                    </a:cubicBezTo>
                    <a:cubicBezTo>
                      <a:pt x="10463" y="3162"/>
                      <a:pt x="10316" y="3128"/>
                      <a:pt x="10179" y="3056"/>
                    </a:cubicBezTo>
                    <a:cubicBezTo>
                      <a:pt x="9747" y="2840"/>
                      <a:pt x="9557" y="2322"/>
                      <a:pt x="9747" y="1881"/>
                    </a:cubicBezTo>
                    <a:cubicBezTo>
                      <a:pt x="9892" y="1523"/>
                      <a:pt x="10235" y="1302"/>
                      <a:pt x="10604" y="1302"/>
                    </a:cubicBezTo>
                    <a:cubicBezTo>
                      <a:pt x="10698" y="1302"/>
                      <a:pt x="10793" y="1316"/>
                      <a:pt x="10888" y="1346"/>
                    </a:cubicBezTo>
                    <a:cubicBezTo>
                      <a:pt x="11345" y="1492"/>
                      <a:pt x="11622" y="1968"/>
                      <a:pt x="11510" y="2434"/>
                    </a:cubicBezTo>
                    <a:cubicBezTo>
                      <a:pt x="11510" y="2460"/>
                      <a:pt x="11501" y="2486"/>
                      <a:pt x="11492" y="2512"/>
                    </a:cubicBezTo>
                    <a:cubicBezTo>
                      <a:pt x="11778" y="1899"/>
                      <a:pt x="12071" y="1276"/>
                      <a:pt x="12374" y="672"/>
                    </a:cubicBezTo>
                    <a:cubicBezTo>
                      <a:pt x="11985" y="386"/>
                      <a:pt x="11544" y="188"/>
                      <a:pt x="11078" y="84"/>
                    </a:cubicBezTo>
                    <a:cubicBezTo>
                      <a:pt x="10826" y="28"/>
                      <a:pt x="10574" y="1"/>
                      <a:pt x="10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023427" y="1474690"/>
                <a:ext cx="77203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1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010370" y="1533754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7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3997344" y="1592819"/>
                <a:ext cx="77203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46" y="821"/>
                    </a:lnTo>
                    <a:lnTo>
                      <a:pt x="2506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3984040" y="1651884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70" y="1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971014" y="171094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9" y="1"/>
                    </a:moveTo>
                    <a:lnTo>
                      <a:pt x="0" y="277"/>
                    </a:lnTo>
                    <a:lnTo>
                      <a:pt x="2454" y="822"/>
                    </a:lnTo>
                    <a:lnTo>
                      <a:pt x="2514" y="536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3957957" y="177001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3944931" y="1829109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9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3931874" y="1888174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70" y="0"/>
                    </a:moveTo>
                    <a:lnTo>
                      <a:pt x="1" y="277"/>
                    </a:lnTo>
                    <a:lnTo>
                      <a:pt x="2455" y="821"/>
                    </a:lnTo>
                    <a:lnTo>
                      <a:pt x="2515" y="536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3918847" y="194723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1" y="277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3905821" y="2006057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85"/>
                    </a:lnTo>
                    <a:lnTo>
                      <a:pt x="2454" y="821"/>
                    </a:lnTo>
                    <a:lnTo>
                      <a:pt x="2515" y="54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3892764" y="2065368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77"/>
                    </a:lnTo>
                    <a:lnTo>
                      <a:pt x="2455" y="822"/>
                    </a:lnTo>
                    <a:lnTo>
                      <a:pt x="2515" y="537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879738" y="2124464"/>
                <a:ext cx="77449" cy="2528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1" extrusionOk="0">
                    <a:moveTo>
                      <a:pt x="61" y="0"/>
                    </a:moveTo>
                    <a:lnTo>
                      <a:pt x="0" y="276"/>
                    </a:lnTo>
                    <a:lnTo>
                      <a:pt x="2454" y="821"/>
                    </a:lnTo>
                    <a:lnTo>
                      <a:pt x="2515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3866711" y="2183529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0"/>
                    </a:moveTo>
                    <a:lnTo>
                      <a:pt x="0" y="277"/>
                    </a:lnTo>
                    <a:lnTo>
                      <a:pt x="2454" y="821"/>
                    </a:lnTo>
                    <a:lnTo>
                      <a:pt x="2514" y="536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3853654" y="2242317"/>
                <a:ext cx="77480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822" extrusionOk="0">
                    <a:moveTo>
                      <a:pt x="61" y="1"/>
                    </a:moveTo>
                    <a:lnTo>
                      <a:pt x="1" y="286"/>
                    </a:lnTo>
                    <a:lnTo>
                      <a:pt x="2455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3840628" y="2301381"/>
                <a:ext cx="77449" cy="25313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822" extrusionOk="0">
                    <a:moveTo>
                      <a:pt x="61" y="1"/>
                    </a:moveTo>
                    <a:lnTo>
                      <a:pt x="0" y="286"/>
                    </a:lnTo>
                    <a:lnTo>
                      <a:pt x="2446" y="822"/>
                    </a:lnTo>
                    <a:lnTo>
                      <a:pt x="2515" y="54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18"/>
            <p:cNvSpPr/>
            <p:nvPr/>
          </p:nvSpPr>
          <p:spPr>
            <a:xfrm>
              <a:off x="1955705" y="1068333"/>
              <a:ext cx="503100" cy="535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4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Google Shape;405;p18">
            <a:extLst>
              <a:ext uri="{FF2B5EF4-FFF2-40B4-BE49-F238E27FC236}">
                <a16:creationId xmlns:a16="http://schemas.microsoft.com/office/drawing/2014/main" id="{0E1DF288-4EAE-90E7-9592-5834F2573BFE}"/>
              </a:ext>
            </a:extLst>
          </p:cNvPr>
          <p:cNvSpPr/>
          <p:nvPr/>
        </p:nvSpPr>
        <p:spPr>
          <a:xfrm>
            <a:off x="4768094" y="1584223"/>
            <a:ext cx="3908542" cy="1990169"/>
          </a:xfrm>
          <a:prstGeom prst="roundRect">
            <a:avLst>
              <a:gd name="adj" fmla="val 13095"/>
            </a:avLst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09;p18">
            <a:extLst>
              <a:ext uri="{FF2B5EF4-FFF2-40B4-BE49-F238E27FC236}">
                <a16:creationId xmlns:a16="http://schemas.microsoft.com/office/drawing/2014/main" id="{1AE5A58C-3DB3-3318-2E45-8926F40A98E5}"/>
              </a:ext>
            </a:extLst>
          </p:cNvPr>
          <p:cNvSpPr txBox="1"/>
          <p:nvPr/>
        </p:nvSpPr>
        <p:spPr>
          <a:xfrm>
            <a:off x="5542847" y="1937693"/>
            <a:ext cx="2644663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CEFR-Aligned Documents in the Classroom</a:t>
            </a:r>
          </a:p>
        </p:txBody>
      </p:sp>
    </p:spTree>
    <p:extLst>
      <p:ext uri="{BB962C8B-B14F-4D97-AF65-F5344CB8AC3E}">
        <p14:creationId xmlns:p14="http://schemas.microsoft.com/office/powerpoint/2010/main" val="344932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E5B76-5776-D77A-D7C6-FA4C5B58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64" y="555291"/>
            <a:ext cx="2392191" cy="3755178"/>
          </a:xfrm>
          <a:prstGeom prst="rect">
            <a:avLst/>
          </a:prstGeom>
        </p:spPr>
      </p:pic>
      <p:sp>
        <p:nvSpPr>
          <p:cNvPr id="2145" name="Google Shape;2145;p43"/>
          <p:cNvSpPr txBox="1">
            <a:spLocks noGrp="1"/>
          </p:cNvSpPr>
          <p:nvPr>
            <p:ph type="title"/>
          </p:nvPr>
        </p:nvSpPr>
        <p:spPr>
          <a:xfrm>
            <a:off x="368850" y="2490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a teacher, I should know these!</a:t>
            </a:r>
            <a:endParaRPr dirty="0"/>
          </a:p>
        </p:txBody>
      </p:sp>
      <p:sp>
        <p:nvSpPr>
          <p:cNvPr id="2146" name="Google Shape;2146;p43"/>
          <p:cNvSpPr/>
          <p:nvPr/>
        </p:nvSpPr>
        <p:spPr>
          <a:xfrm>
            <a:off x="463731" y="1342739"/>
            <a:ext cx="3028800" cy="1413300"/>
          </a:xfrm>
          <a:prstGeom prst="roundRect">
            <a:avLst>
              <a:gd name="adj" fmla="val 130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43"/>
          <p:cNvGrpSpPr/>
          <p:nvPr/>
        </p:nvGrpSpPr>
        <p:grpSpPr>
          <a:xfrm>
            <a:off x="368853" y="1588576"/>
            <a:ext cx="3281822" cy="933685"/>
            <a:chOff x="-123256" y="3437542"/>
            <a:chExt cx="2123058" cy="933685"/>
          </a:xfrm>
        </p:grpSpPr>
        <p:sp>
          <p:nvSpPr>
            <p:cNvPr id="2148" name="Google Shape;2148;p43"/>
            <p:cNvSpPr/>
            <p:nvPr/>
          </p:nvSpPr>
          <p:spPr>
            <a:xfrm>
              <a:off x="-123256" y="3842627"/>
              <a:ext cx="2123058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Common European Framework of Reference for Language</a:t>
              </a:r>
              <a:endParaRPr lang="en-MY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9" name="Google Shape;2149;p43"/>
            <p:cNvSpPr txBox="1"/>
            <p:nvPr/>
          </p:nvSpPr>
          <p:spPr>
            <a:xfrm>
              <a:off x="-42641" y="3437542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CEFR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50" name="Google Shape;2150;p43"/>
          <p:cNvSpPr/>
          <p:nvPr/>
        </p:nvSpPr>
        <p:spPr>
          <a:xfrm>
            <a:off x="1674964" y="876377"/>
            <a:ext cx="669600" cy="669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1" name="Google Shape;2151;p43"/>
          <p:cNvSpPr/>
          <p:nvPr/>
        </p:nvSpPr>
        <p:spPr>
          <a:xfrm>
            <a:off x="3849242" y="1342739"/>
            <a:ext cx="3028800" cy="1413300"/>
          </a:xfrm>
          <a:prstGeom prst="roundRect">
            <a:avLst>
              <a:gd name="adj" fmla="val 1309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>
            <a:off x="3901787" y="1591797"/>
            <a:ext cx="3061910" cy="841083"/>
            <a:chOff x="-21892" y="3460637"/>
            <a:chExt cx="1980793" cy="841083"/>
          </a:xfrm>
        </p:grpSpPr>
        <p:sp>
          <p:nvSpPr>
            <p:cNvPr id="2153" name="Google Shape;2153;p43"/>
            <p:cNvSpPr/>
            <p:nvPr/>
          </p:nvSpPr>
          <p:spPr>
            <a:xfrm>
              <a:off x="-21892" y="3773120"/>
              <a:ext cx="19209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Dokumen Standard Kurikulum dan Pentaksiran (Grammar component incorporated in the FOUR (4) skills)</a:t>
              </a:r>
              <a:endParaRPr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4" name="Google Shape;2154;p43"/>
            <p:cNvSpPr txBox="1"/>
            <p:nvPr/>
          </p:nvSpPr>
          <p:spPr>
            <a:xfrm>
              <a:off x="38001" y="3460637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DSKP (Syllabus)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55" name="Google Shape;2155;p43"/>
          <p:cNvSpPr/>
          <p:nvPr/>
        </p:nvSpPr>
        <p:spPr>
          <a:xfrm>
            <a:off x="5051650" y="869415"/>
            <a:ext cx="669600" cy="669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56" name="Google Shape;2156;p43"/>
          <p:cNvSpPr/>
          <p:nvPr/>
        </p:nvSpPr>
        <p:spPr>
          <a:xfrm>
            <a:off x="514040" y="3277060"/>
            <a:ext cx="3028800" cy="1413300"/>
          </a:xfrm>
          <a:prstGeom prst="roundRect">
            <a:avLst>
              <a:gd name="adj" fmla="val 130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57" name="Google Shape;2157;p43"/>
          <p:cNvGrpSpPr/>
          <p:nvPr/>
        </p:nvGrpSpPr>
        <p:grpSpPr>
          <a:xfrm>
            <a:off x="287836" y="3628209"/>
            <a:ext cx="3481210" cy="823273"/>
            <a:chOff x="-175667" y="3476425"/>
            <a:chExt cx="2252045" cy="823273"/>
          </a:xfrm>
        </p:grpSpPr>
        <p:sp>
          <p:nvSpPr>
            <p:cNvPr id="2158" name="Google Shape;2158;p43"/>
            <p:cNvSpPr/>
            <p:nvPr/>
          </p:nvSpPr>
          <p:spPr>
            <a:xfrm>
              <a:off x="-175667" y="3776198"/>
              <a:ext cx="2252045" cy="5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Scheme of Work. Overview of Content and Learning Standards , lesson content and materials for their lessons 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9" name="Google Shape;2159;p43"/>
            <p:cNvSpPr txBox="1"/>
            <p:nvPr/>
          </p:nvSpPr>
          <p:spPr>
            <a:xfrm>
              <a:off x="-79512" y="3476425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SoW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60" name="Google Shape;2160;p43"/>
          <p:cNvSpPr/>
          <p:nvPr/>
        </p:nvSpPr>
        <p:spPr>
          <a:xfrm>
            <a:off x="1621525" y="2958609"/>
            <a:ext cx="669600" cy="669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61" name="Google Shape;2161;p43"/>
          <p:cNvSpPr/>
          <p:nvPr/>
        </p:nvSpPr>
        <p:spPr>
          <a:xfrm>
            <a:off x="3872050" y="3293247"/>
            <a:ext cx="3028800" cy="1413300"/>
          </a:xfrm>
          <a:prstGeom prst="roundRect">
            <a:avLst>
              <a:gd name="adj" fmla="val 1309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43"/>
          <p:cNvGrpSpPr/>
          <p:nvPr/>
        </p:nvGrpSpPr>
        <p:grpSpPr>
          <a:xfrm>
            <a:off x="3849245" y="3643381"/>
            <a:ext cx="3083231" cy="880016"/>
            <a:chOff x="-60364" y="3491597"/>
            <a:chExt cx="1994586" cy="880016"/>
          </a:xfrm>
        </p:grpSpPr>
        <p:sp>
          <p:nvSpPr>
            <p:cNvPr id="2163" name="Google Shape;2163;p43"/>
            <p:cNvSpPr/>
            <p:nvPr/>
          </p:nvSpPr>
          <p:spPr>
            <a:xfrm>
              <a:off x="-60364" y="3848113"/>
              <a:ext cx="1920901" cy="5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300" tIns="91425" rIns="274300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Lesson plans. Different schools different format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4" name="Google Shape;2164;p43"/>
            <p:cNvSpPr txBox="1"/>
            <p:nvPr/>
          </p:nvSpPr>
          <p:spPr>
            <a:xfrm>
              <a:off x="13322" y="3491597"/>
              <a:ext cx="1920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LP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65" name="Google Shape;2165;p43"/>
          <p:cNvSpPr/>
          <p:nvPr/>
        </p:nvSpPr>
        <p:spPr>
          <a:xfrm>
            <a:off x="5144233" y="2953901"/>
            <a:ext cx="669600" cy="669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5314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5553-A6C9-A67B-7292-33B43FCC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documents fit into day to day teaching?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35029-03E2-465D-041A-D7FD521D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1319037"/>
            <a:ext cx="4437221" cy="2747272"/>
          </a:xfrm>
          <a:prstGeom prst="rect">
            <a:avLst/>
          </a:prstGeom>
        </p:spPr>
      </p:pic>
      <p:grpSp>
        <p:nvGrpSpPr>
          <p:cNvPr id="5" name="Google Shape;1211;p28">
            <a:extLst>
              <a:ext uri="{FF2B5EF4-FFF2-40B4-BE49-F238E27FC236}">
                <a16:creationId xmlns:a16="http://schemas.microsoft.com/office/drawing/2014/main" id="{11AF9FAE-9D88-208C-EFFA-56E9727134B0}"/>
              </a:ext>
            </a:extLst>
          </p:cNvPr>
          <p:cNvGrpSpPr/>
          <p:nvPr/>
        </p:nvGrpSpPr>
        <p:grpSpPr>
          <a:xfrm>
            <a:off x="685800" y="2692673"/>
            <a:ext cx="865909" cy="1124254"/>
            <a:chOff x="2037000" y="2114850"/>
            <a:chExt cx="540950" cy="541475"/>
          </a:xfrm>
        </p:grpSpPr>
        <p:sp>
          <p:nvSpPr>
            <p:cNvPr id="6" name="Google Shape;1212;p28">
              <a:extLst>
                <a:ext uri="{FF2B5EF4-FFF2-40B4-BE49-F238E27FC236}">
                  <a16:creationId xmlns:a16="http://schemas.microsoft.com/office/drawing/2014/main" id="{AC760435-1E35-E411-D033-37E5084CD842}"/>
                </a:ext>
              </a:extLst>
            </p:cNvPr>
            <p:cNvSpPr/>
            <p:nvPr/>
          </p:nvSpPr>
          <p:spPr>
            <a:xfrm>
              <a:off x="2044600" y="2122975"/>
              <a:ext cx="367425" cy="366900"/>
            </a:xfrm>
            <a:custGeom>
              <a:avLst/>
              <a:gdLst/>
              <a:ahLst/>
              <a:cxnLst/>
              <a:rect l="l" t="t" r="r" b="b"/>
              <a:pathLst>
                <a:path w="14697" h="14676" extrusionOk="0">
                  <a:moveTo>
                    <a:pt x="7348" y="0"/>
                  </a:moveTo>
                  <a:cubicBezTo>
                    <a:pt x="3289" y="0"/>
                    <a:pt x="1" y="3288"/>
                    <a:pt x="1" y="7348"/>
                  </a:cubicBezTo>
                  <a:cubicBezTo>
                    <a:pt x="1" y="11387"/>
                    <a:pt x="3289" y="14675"/>
                    <a:pt x="7348" y="14675"/>
                  </a:cubicBezTo>
                  <a:cubicBezTo>
                    <a:pt x="11408" y="14675"/>
                    <a:pt x="14696" y="11387"/>
                    <a:pt x="14696" y="7348"/>
                  </a:cubicBezTo>
                  <a:cubicBezTo>
                    <a:pt x="14696" y="3288"/>
                    <a:pt x="11408" y="0"/>
                    <a:pt x="7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3;p28">
              <a:extLst>
                <a:ext uri="{FF2B5EF4-FFF2-40B4-BE49-F238E27FC236}">
                  <a16:creationId xmlns:a16="http://schemas.microsoft.com/office/drawing/2014/main" id="{66A1A9B3-F5DE-9A25-A685-63EDCC4B84D2}"/>
                </a:ext>
              </a:extLst>
            </p:cNvPr>
            <p:cNvSpPr/>
            <p:nvPr/>
          </p:nvSpPr>
          <p:spPr>
            <a:xfrm>
              <a:off x="2059325" y="2152650"/>
              <a:ext cx="337975" cy="307925"/>
            </a:xfrm>
            <a:custGeom>
              <a:avLst/>
              <a:gdLst/>
              <a:ahLst/>
              <a:cxnLst/>
              <a:rect l="l" t="t" r="r" b="b"/>
              <a:pathLst>
                <a:path w="13519" h="12317" extrusionOk="0">
                  <a:moveTo>
                    <a:pt x="6757" y="1"/>
                  </a:moveTo>
                  <a:cubicBezTo>
                    <a:pt x="5181" y="1"/>
                    <a:pt x="3603" y="599"/>
                    <a:pt x="2395" y="1797"/>
                  </a:cubicBezTo>
                  <a:cubicBezTo>
                    <a:pt x="0" y="4212"/>
                    <a:pt x="0" y="8110"/>
                    <a:pt x="2395" y="10505"/>
                  </a:cubicBezTo>
                  <a:cubicBezTo>
                    <a:pt x="3603" y="11712"/>
                    <a:pt x="5181" y="12316"/>
                    <a:pt x="6757" y="12316"/>
                  </a:cubicBezTo>
                  <a:cubicBezTo>
                    <a:pt x="8332" y="12316"/>
                    <a:pt x="9905" y="11712"/>
                    <a:pt x="11103" y="10505"/>
                  </a:cubicBezTo>
                  <a:cubicBezTo>
                    <a:pt x="13518" y="8110"/>
                    <a:pt x="13518" y="4212"/>
                    <a:pt x="11103" y="1797"/>
                  </a:cubicBezTo>
                  <a:cubicBezTo>
                    <a:pt x="9905" y="599"/>
                    <a:pt x="8332" y="1"/>
                    <a:pt x="6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14;p28">
              <a:extLst>
                <a:ext uri="{FF2B5EF4-FFF2-40B4-BE49-F238E27FC236}">
                  <a16:creationId xmlns:a16="http://schemas.microsoft.com/office/drawing/2014/main" id="{48B0A249-B163-FD40-5A4A-83750A00FA15}"/>
                </a:ext>
              </a:extLst>
            </p:cNvPr>
            <p:cNvSpPr/>
            <p:nvPr/>
          </p:nvSpPr>
          <p:spPr>
            <a:xfrm>
              <a:off x="2074550" y="2152400"/>
              <a:ext cx="172050" cy="308050"/>
            </a:xfrm>
            <a:custGeom>
              <a:avLst/>
              <a:gdLst/>
              <a:ahLst/>
              <a:cxnLst/>
              <a:rect l="l" t="t" r="r" b="b"/>
              <a:pathLst>
                <a:path w="6882" h="12322" extrusionOk="0">
                  <a:moveTo>
                    <a:pt x="6150" y="1"/>
                  </a:moveTo>
                  <a:cubicBezTo>
                    <a:pt x="2761" y="1"/>
                    <a:pt x="0" y="2761"/>
                    <a:pt x="0" y="6171"/>
                  </a:cubicBezTo>
                  <a:cubicBezTo>
                    <a:pt x="0" y="9561"/>
                    <a:pt x="2761" y="12321"/>
                    <a:pt x="6150" y="12321"/>
                  </a:cubicBezTo>
                  <a:cubicBezTo>
                    <a:pt x="6394" y="12321"/>
                    <a:pt x="6637" y="12301"/>
                    <a:pt x="6881" y="12281"/>
                  </a:cubicBezTo>
                  <a:cubicBezTo>
                    <a:pt x="3836" y="11915"/>
                    <a:pt x="1462" y="9317"/>
                    <a:pt x="1462" y="6171"/>
                  </a:cubicBezTo>
                  <a:cubicBezTo>
                    <a:pt x="1462" y="3025"/>
                    <a:pt x="3836" y="406"/>
                    <a:pt x="6881" y="41"/>
                  </a:cubicBezTo>
                  <a:cubicBezTo>
                    <a:pt x="6637" y="21"/>
                    <a:pt x="6394" y="1"/>
                    <a:pt x="6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5;p28">
              <a:extLst>
                <a:ext uri="{FF2B5EF4-FFF2-40B4-BE49-F238E27FC236}">
                  <a16:creationId xmlns:a16="http://schemas.microsoft.com/office/drawing/2014/main" id="{13C89146-0A40-F475-E84B-30D05E9210B5}"/>
                </a:ext>
              </a:extLst>
            </p:cNvPr>
            <p:cNvSpPr/>
            <p:nvPr/>
          </p:nvSpPr>
          <p:spPr>
            <a:xfrm>
              <a:off x="2283100" y="2317325"/>
              <a:ext cx="287225" cy="330875"/>
            </a:xfrm>
            <a:custGeom>
              <a:avLst/>
              <a:gdLst/>
              <a:ahLst/>
              <a:cxnLst/>
              <a:rect l="l" t="t" r="r" b="b"/>
              <a:pathLst>
                <a:path w="11489" h="13235" extrusionOk="0">
                  <a:moveTo>
                    <a:pt x="975" y="0"/>
                  </a:moveTo>
                  <a:cubicBezTo>
                    <a:pt x="427" y="0"/>
                    <a:pt x="0" y="426"/>
                    <a:pt x="0" y="975"/>
                  </a:cubicBezTo>
                  <a:lnTo>
                    <a:pt x="0" y="12260"/>
                  </a:lnTo>
                  <a:cubicBezTo>
                    <a:pt x="0" y="12808"/>
                    <a:pt x="427" y="13234"/>
                    <a:pt x="975" y="13234"/>
                  </a:cubicBezTo>
                  <a:lnTo>
                    <a:pt x="10494" y="13234"/>
                  </a:lnTo>
                  <a:cubicBezTo>
                    <a:pt x="11042" y="13234"/>
                    <a:pt x="11489" y="12808"/>
                    <a:pt x="11489" y="12260"/>
                  </a:cubicBezTo>
                  <a:lnTo>
                    <a:pt x="11489" y="975"/>
                  </a:lnTo>
                  <a:cubicBezTo>
                    <a:pt x="11489" y="426"/>
                    <a:pt x="11042" y="0"/>
                    <a:pt x="10494" y="0"/>
                  </a:cubicBezTo>
                  <a:close/>
                </a:path>
              </a:pathLst>
            </a:custGeom>
            <a:solidFill>
              <a:srgbClr val="F9F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6;p28">
              <a:extLst>
                <a:ext uri="{FF2B5EF4-FFF2-40B4-BE49-F238E27FC236}">
                  <a16:creationId xmlns:a16="http://schemas.microsoft.com/office/drawing/2014/main" id="{ED5C6395-85AA-FE1E-1143-DBECF85AFE9E}"/>
                </a:ext>
              </a:extLst>
            </p:cNvPr>
            <p:cNvSpPr/>
            <p:nvPr/>
          </p:nvSpPr>
          <p:spPr>
            <a:xfrm>
              <a:off x="2320150" y="2271650"/>
              <a:ext cx="40100" cy="78175"/>
            </a:xfrm>
            <a:custGeom>
              <a:avLst/>
              <a:gdLst/>
              <a:ahLst/>
              <a:cxnLst/>
              <a:rect l="l" t="t" r="r" b="b"/>
              <a:pathLst>
                <a:path w="1604" h="3127" extrusionOk="0">
                  <a:moveTo>
                    <a:pt x="792" y="0"/>
                  </a:moveTo>
                  <a:cubicBezTo>
                    <a:pt x="345" y="0"/>
                    <a:pt x="0" y="366"/>
                    <a:pt x="0" y="812"/>
                  </a:cubicBezTo>
                  <a:lnTo>
                    <a:pt x="0" y="2314"/>
                  </a:lnTo>
                  <a:cubicBezTo>
                    <a:pt x="0" y="2761"/>
                    <a:pt x="345" y="3126"/>
                    <a:pt x="792" y="3126"/>
                  </a:cubicBezTo>
                  <a:cubicBezTo>
                    <a:pt x="1238" y="3126"/>
                    <a:pt x="1604" y="2761"/>
                    <a:pt x="1604" y="2314"/>
                  </a:cubicBezTo>
                  <a:lnTo>
                    <a:pt x="1604" y="812"/>
                  </a:lnTo>
                  <a:cubicBezTo>
                    <a:pt x="1604" y="366"/>
                    <a:pt x="123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7;p28">
              <a:extLst>
                <a:ext uri="{FF2B5EF4-FFF2-40B4-BE49-F238E27FC236}">
                  <a16:creationId xmlns:a16="http://schemas.microsoft.com/office/drawing/2014/main" id="{64FB9F43-29DE-95D7-42B0-B11941536CF4}"/>
                </a:ext>
              </a:extLst>
            </p:cNvPr>
            <p:cNvSpPr/>
            <p:nvPr/>
          </p:nvSpPr>
          <p:spPr>
            <a:xfrm>
              <a:off x="2320150" y="2298025"/>
              <a:ext cx="40100" cy="51800"/>
            </a:xfrm>
            <a:custGeom>
              <a:avLst/>
              <a:gdLst/>
              <a:ahLst/>
              <a:cxnLst/>
              <a:rect l="l" t="t" r="r" b="b"/>
              <a:pathLst>
                <a:path w="1604" h="2072" extrusionOk="0">
                  <a:moveTo>
                    <a:pt x="0" y="1"/>
                  </a:moveTo>
                  <a:lnTo>
                    <a:pt x="0" y="1259"/>
                  </a:lnTo>
                  <a:cubicBezTo>
                    <a:pt x="0" y="1706"/>
                    <a:pt x="345" y="2071"/>
                    <a:pt x="792" y="2071"/>
                  </a:cubicBezTo>
                  <a:cubicBezTo>
                    <a:pt x="1015" y="2071"/>
                    <a:pt x="1218" y="1990"/>
                    <a:pt x="1360" y="1828"/>
                  </a:cubicBezTo>
                  <a:cubicBezTo>
                    <a:pt x="1502" y="1686"/>
                    <a:pt x="1604" y="1483"/>
                    <a:pt x="1604" y="1259"/>
                  </a:cubicBezTo>
                  <a:lnTo>
                    <a:pt x="1604" y="1"/>
                  </a:lnTo>
                  <a:cubicBezTo>
                    <a:pt x="1604" y="224"/>
                    <a:pt x="1502" y="427"/>
                    <a:pt x="1360" y="569"/>
                  </a:cubicBezTo>
                  <a:cubicBezTo>
                    <a:pt x="1218" y="711"/>
                    <a:pt x="1015" y="813"/>
                    <a:pt x="792" y="813"/>
                  </a:cubicBezTo>
                  <a:cubicBezTo>
                    <a:pt x="345" y="813"/>
                    <a:pt x="0" y="44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8;p28">
              <a:extLst>
                <a:ext uri="{FF2B5EF4-FFF2-40B4-BE49-F238E27FC236}">
                  <a16:creationId xmlns:a16="http://schemas.microsoft.com/office/drawing/2014/main" id="{390E24A2-5333-BFC5-4DA5-9CD04E3A4B52}"/>
                </a:ext>
              </a:extLst>
            </p:cNvPr>
            <p:cNvSpPr/>
            <p:nvPr/>
          </p:nvSpPr>
          <p:spPr>
            <a:xfrm>
              <a:off x="2406400" y="2271650"/>
              <a:ext cx="40125" cy="78175"/>
            </a:xfrm>
            <a:custGeom>
              <a:avLst/>
              <a:gdLst/>
              <a:ahLst/>
              <a:cxnLst/>
              <a:rect l="l" t="t" r="r" b="b"/>
              <a:pathLst>
                <a:path w="1605" h="3127" extrusionOk="0">
                  <a:moveTo>
                    <a:pt x="813" y="0"/>
                  </a:moveTo>
                  <a:cubicBezTo>
                    <a:pt x="366" y="0"/>
                    <a:pt x="1" y="366"/>
                    <a:pt x="1" y="812"/>
                  </a:cubicBezTo>
                  <a:lnTo>
                    <a:pt x="1" y="2314"/>
                  </a:lnTo>
                  <a:cubicBezTo>
                    <a:pt x="1" y="2761"/>
                    <a:pt x="366" y="3126"/>
                    <a:pt x="813" y="3126"/>
                  </a:cubicBezTo>
                  <a:cubicBezTo>
                    <a:pt x="1239" y="3126"/>
                    <a:pt x="1604" y="2761"/>
                    <a:pt x="1604" y="2314"/>
                  </a:cubicBezTo>
                  <a:lnTo>
                    <a:pt x="1604" y="812"/>
                  </a:lnTo>
                  <a:cubicBezTo>
                    <a:pt x="1604" y="366"/>
                    <a:pt x="123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9;p28">
              <a:extLst>
                <a:ext uri="{FF2B5EF4-FFF2-40B4-BE49-F238E27FC236}">
                  <a16:creationId xmlns:a16="http://schemas.microsoft.com/office/drawing/2014/main" id="{DDE6C744-A818-FFCD-FDCD-92925376F33E}"/>
                </a:ext>
              </a:extLst>
            </p:cNvPr>
            <p:cNvSpPr/>
            <p:nvPr/>
          </p:nvSpPr>
          <p:spPr>
            <a:xfrm>
              <a:off x="2406400" y="2298025"/>
              <a:ext cx="40125" cy="51800"/>
            </a:xfrm>
            <a:custGeom>
              <a:avLst/>
              <a:gdLst/>
              <a:ahLst/>
              <a:cxnLst/>
              <a:rect l="l" t="t" r="r" b="b"/>
              <a:pathLst>
                <a:path w="1605" h="2072" extrusionOk="0">
                  <a:moveTo>
                    <a:pt x="1" y="1"/>
                  </a:moveTo>
                  <a:lnTo>
                    <a:pt x="1" y="1259"/>
                  </a:lnTo>
                  <a:cubicBezTo>
                    <a:pt x="1" y="1706"/>
                    <a:pt x="366" y="2071"/>
                    <a:pt x="813" y="2071"/>
                  </a:cubicBezTo>
                  <a:cubicBezTo>
                    <a:pt x="1036" y="2071"/>
                    <a:pt x="1219" y="1990"/>
                    <a:pt x="1381" y="1828"/>
                  </a:cubicBezTo>
                  <a:cubicBezTo>
                    <a:pt x="1523" y="1686"/>
                    <a:pt x="1604" y="1483"/>
                    <a:pt x="1604" y="1259"/>
                  </a:cubicBezTo>
                  <a:lnTo>
                    <a:pt x="1604" y="1"/>
                  </a:lnTo>
                  <a:cubicBezTo>
                    <a:pt x="1604" y="224"/>
                    <a:pt x="1523" y="427"/>
                    <a:pt x="1381" y="569"/>
                  </a:cubicBezTo>
                  <a:cubicBezTo>
                    <a:pt x="1219" y="711"/>
                    <a:pt x="1036" y="813"/>
                    <a:pt x="813" y="813"/>
                  </a:cubicBezTo>
                  <a:cubicBezTo>
                    <a:pt x="366" y="813"/>
                    <a:pt x="1" y="44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0;p28">
              <a:extLst>
                <a:ext uri="{FF2B5EF4-FFF2-40B4-BE49-F238E27FC236}">
                  <a16:creationId xmlns:a16="http://schemas.microsoft.com/office/drawing/2014/main" id="{1D68556C-7303-778D-36F1-D010C577A95E}"/>
                </a:ext>
              </a:extLst>
            </p:cNvPr>
            <p:cNvSpPr/>
            <p:nvPr/>
          </p:nvSpPr>
          <p:spPr>
            <a:xfrm>
              <a:off x="2492675" y="2271650"/>
              <a:ext cx="40100" cy="78175"/>
            </a:xfrm>
            <a:custGeom>
              <a:avLst/>
              <a:gdLst/>
              <a:ahLst/>
              <a:cxnLst/>
              <a:rect l="l" t="t" r="r" b="b"/>
              <a:pathLst>
                <a:path w="1604" h="3127" extrusionOk="0">
                  <a:moveTo>
                    <a:pt x="812" y="0"/>
                  </a:moveTo>
                  <a:cubicBezTo>
                    <a:pt x="366" y="0"/>
                    <a:pt x="0" y="366"/>
                    <a:pt x="0" y="812"/>
                  </a:cubicBezTo>
                  <a:lnTo>
                    <a:pt x="0" y="2314"/>
                  </a:lnTo>
                  <a:cubicBezTo>
                    <a:pt x="0" y="2761"/>
                    <a:pt x="366" y="3126"/>
                    <a:pt x="812" y="3126"/>
                  </a:cubicBezTo>
                  <a:cubicBezTo>
                    <a:pt x="1259" y="3126"/>
                    <a:pt x="1604" y="2761"/>
                    <a:pt x="1604" y="2314"/>
                  </a:cubicBezTo>
                  <a:lnTo>
                    <a:pt x="1604" y="812"/>
                  </a:lnTo>
                  <a:cubicBezTo>
                    <a:pt x="1604" y="366"/>
                    <a:pt x="125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1;p28">
              <a:extLst>
                <a:ext uri="{FF2B5EF4-FFF2-40B4-BE49-F238E27FC236}">
                  <a16:creationId xmlns:a16="http://schemas.microsoft.com/office/drawing/2014/main" id="{3028DC00-0FC3-81E5-07BB-0A449CEF0D39}"/>
                </a:ext>
              </a:extLst>
            </p:cNvPr>
            <p:cNvSpPr/>
            <p:nvPr/>
          </p:nvSpPr>
          <p:spPr>
            <a:xfrm>
              <a:off x="2492675" y="2298025"/>
              <a:ext cx="40100" cy="51800"/>
            </a:xfrm>
            <a:custGeom>
              <a:avLst/>
              <a:gdLst/>
              <a:ahLst/>
              <a:cxnLst/>
              <a:rect l="l" t="t" r="r" b="b"/>
              <a:pathLst>
                <a:path w="1604" h="2072" extrusionOk="0">
                  <a:moveTo>
                    <a:pt x="0" y="1"/>
                  </a:moveTo>
                  <a:lnTo>
                    <a:pt x="0" y="1259"/>
                  </a:lnTo>
                  <a:cubicBezTo>
                    <a:pt x="0" y="1706"/>
                    <a:pt x="366" y="2071"/>
                    <a:pt x="812" y="2071"/>
                  </a:cubicBezTo>
                  <a:cubicBezTo>
                    <a:pt x="1036" y="2071"/>
                    <a:pt x="1239" y="1990"/>
                    <a:pt x="1381" y="1828"/>
                  </a:cubicBezTo>
                  <a:cubicBezTo>
                    <a:pt x="1523" y="1686"/>
                    <a:pt x="1604" y="1483"/>
                    <a:pt x="1604" y="1259"/>
                  </a:cubicBezTo>
                  <a:lnTo>
                    <a:pt x="1604" y="1"/>
                  </a:lnTo>
                  <a:cubicBezTo>
                    <a:pt x="1604" y="224"/>
                    <a:pt x="1523" y="427"/>
                    <a:pt x="1381" y="569"/>
                  </a:cubicBezTo>
                  <a:cubicBezTo>
                    <a:pt x="1239" y="711"/>
                    <a:pt x="1036" y="813"/>
                    <a:pt x="812" y="813"/>
                  </a:cubicBezTo>
                  <a:cubicBezTo>
                    <a:pt x="366" y="813"/>
                    <a:pt x="0" y="44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2;p28">
              <a:extLst>
                <a:ext uri="{FF2B5EF4-FFF2-40B4-BE49-F238E27FC236}">
                  <a16:creationId xmlns:a16="http://schemas.microsoft.com/office/drawing/2014/main" id="{CF4E018F-D6C1-37D0-CFCE-128D21DC2B45}"/>
                </a:ext>
              </a:extLst>
            </p:cNvPr>
            <p:cNvSpPr/>
            <p:nvPr/>
          </p:nvSpPr>
          <p:spPr>
            <a:xfrm>
              <a:off x="2144050" y="2220475"/>
              <a:ext cx="101525" cy="163775"/>
            </a:xfrm>
            <a:custGeom>
              <a:avLst/>
              <a:gdLst/>
              <a:ahLst/>
              <a:cxnLst/>
              <a:rect l="l" t="t" r="r" b="b"/>
              <a:pathLst>
                <a:path w="4061" h="6551" extrusionOk="0">
                  <a:moveTo>
                    <a:pt x="2057" y="0"/>
                  </a:moveTo>
                  <a:cubicBezTo>
                    <a:pt x="1225" y="0"/>
                    <a:pt x="448" y="575"/>
                    <a:pt x="265" y="1459"/>
                  </a:cubicBezTo>
                  <a:cubicBezTo>
                    <a:pt x="1" y="2656"/>
                    <a:pt x="1" y="3895"/>
                    <a:pt x="265" y="5092"/>
                  </a:cubicBezTo>
                  <a:cubicBezTo>
                    <a:pt x="448" y="5976"/>
                    <a:pt x="1225" y="6551"/>
                    <a:pt x="2057" y="6551"/>
                  </a:cubicBezTo>
                  <a:cubicBezTo>
                    <a:pt x="2333" y="6551"/>
                    <a:pt x="2615" y="6487"/>
                    <a:pt x="2883" y="6351"/>
                  </a:cubicBezTo>
                  <a:cubicBezTo>
                    <a:pt x="2903" y="6351"/>
                    <a:pt x="2903" y="6330"/>
                    <a:pt x="2924" y="6330"/>
                  </a:cubicBezTo>
                  <a:cubicBezTo>
                    <a:pt x="3654" y="5965"/>
                    <a:pt x="4060" y="5133"/>
                    <a:pt x="3898" y="4321"/>
                  </a:cubicBezTo>
                  <a:cubicBezTo>
                    <a:pt x="3736" y="3631"/>
                    <a:pt x="3736" y="2920"/>
                    <a:pt x="3898" y="2230"/>
                  </a:cubicBezTo>
                  <a:cubicBezTo>
                    <a:pt x="4060" y="1418"/>
                    <a:pt x="3654" y="586"/>
                    <a:pt x="2924" y="221"/>
                  </a:cubicBezTo>
                  <a:cubicBezTo>
                    <a:pt x="2903" y="221"/>
                    <a:pt x="2903" y="200"/>
                    <a:pt x="2883" y="200"/>
                  </a:cubicBezTo>
                  <a:cubicBezTo>
                    <a:pt x="2615" y="64"/>
                    <a:pt x="2333" y="0"/>
                    <a:pt x="2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3;p28">
              <a:extLst>
                <a:ext uri="{FF2B5EF4-FFF2-40B4-BE49-F238E27FC236}">
                  <a16:creationId xmlns:a16="http://schemas.microsoft.com/office/drawing/2014/main" id="{1CAAB670-8915-8380-0123-B1EBFA739359}"/>
                </a:ext>
              </a:extLst>
            </p:cNvPr>
            <p:cNvSpPr/>
            <p:nvPr/>
          </p:nvSpPr>
          <p:spPr>
            <a:xfrm>
              <a:off x="2144050" y="2220500"/>
              <a:ext cx="63975" cy="163725"/>
            </a:xfrm>
            <a:custGeom>
              <a:avLst/>
              <a:gdLst/>
              <a:ahLst/>
              <a:cxnLst/>
              <a:rect l="l" t="t" r="r" b="b"/>
              <a:pathLst>
                <a:path w="2559" h="6549" extrusionOk="0">
                  <a:moveTo>
                    <a:pt x="2046" y="1"/>
                  </a:moveTo>
                  <a:cubicBezTo>
                    <a:pt x="1221" y="1"/>
                    <a:pt x="450" y="583"/>
                    <a:pt x="265" y="1458"/>
                  </a:cubicBezTo>
                  <a:cubicBezTo>
                    <a:pt x="1" y="2655"/>
                    <a:pt x="1" y="3894"/>
                    <a:pt x="265" y="5091"/>
                  </a:cubicBezTo>
                  <a:cubicBezTo>
                    <a:pt x="450" y="5966"/>
                    <a:pt x="1221" y="6548"/>
                    <a:pt x="2046" y="6548"/>
                  </a:cubicBezTo>
                  <a:cubicBezTo>
                    <a:pt x="2216" y="6548"/>
                    <a:pt x="2388" y="6523"/>
                    <a:pt x="2558" y="6471"/>
                  </a:cubicBezTo>
                  <a:cubicBezTo>
                    <a:pt x="1929" y="6289"/>
                    <a:pt x="1422" y="5801"/>
                    <a:pt x="1280" y="5091"/>
                  </a:cubicBezTo>
                  <a:cubicBezTo>
                    <a:pt x="1016" y="3894"/>
                    <a:pt x="1016" y="2655"/>
                    <a:pt x="1280" y="1458"/>
                  </a:cubicBezTo>
                  <a:cubicBezTo>
                    <a:pt x="1422" y="768"/>
                    <a:pt x="1929" y="260"/>
                    <a:pt x="2558" y="78"/>
                  </a:cubicBezTo>
                  <a:cubicBezTo>
                    <a:pt x="2388" y="26"/>
                    <a:pt x="2216" y="1"/>
                    <a:pt x="2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4;p28">
              <a:extLst>
                <a:ext uri="{FF2B5EF4-FFF2-40B4-BE49-F238E27FC236}">
                  <a16:creationId xmlns:a16="http://schemas.microsoft.com/office/drawing/2014/main" id="{DFDE3C33-92EB-DA9C-507F-C0F465A8A9EE}"/>
                </a:ext>
              </a:extLst>
            </p:cNvPr>
            <p:cNvSpPr/>
            <p:nvPr/>
          </p:nvSpPr>
          <p:spPr>
            <a:xfrm>
              <a:off x="2179575" y="2247300"/>
              <a:ext cx="39100" cy="39100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92" y="0"/>
                  </a:moveTo>
                  <a:cubicBezTo>
                    <a:pt x="366" y="0"/>
                    <a:pt x="1" y="345"/>
                    <a:pt x="1" y="771"/>
                  </a:cubicBezTo>
                  <a:cubicBezTo>
                    <a:pt x="1" y="1218"/>
                    <a:pt x="366" y="1563"/>
                    <a:pt x="792" y="1563"/>
                  </a:cubicBezTo>
                  <a:cubicBezTo>
                    <a:pt x="1219" y="1563"/>
                    <a:pt x="1564" y="1218"/>
                    <a:pt x="1564" y="771"/>
                  </a:cubicBezTo>
                  <a:cubicBezTo>
                    <a:pt x="1564" y="345"/>
                    <a:pt x="1219" y="0"/>
                    <a:pt x="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5;p28">
              <a:extLst>
                <a:ext uri="{FF2B5EF4-FFF2-40B4-BE49-F238E27FC236}">
                  <a16:creationId xmlns:a16="http://schemas.microsoft.com/office/drawing/2014/main" id="{C0693CA0-1F1E-33C5-34E3-8D1EC8BA0FE2}"/>
                </a:ext>
              </a:extLst>
            </p:cNvPr>
            <p:cNvSpPr/>
            <p:nvPr/>
          </p:nvSpPr>
          <p:spPr>
            <a:xfrm>
              <a:off x="2190225" y="2322900"/>
              <a:ext cx="27450" cy="27425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549" y="1"/>
                  </a:moveTo>
                  <a:cubicBezTo>
                    <a:pt x="245" y="1"/>
                    <a:pt x="1" y="244"/>
                    <a:pt x="1" y="549"/>
                  </a:cubicBezTo>
                  <a:cubicBezTo>
                    <a:pt x="1" y="853"/>
                    <a:pt x="245" y="1097"/>
                    <a:pt x="549" y="1097"/>
                  </a:cubicBezTo>
                  <a:cubicBezTo>
                    <a:pt x="853" y="1097"/>
                    <a:pt x="1097" y="853"/>
                    <a:pt x="1097" y="549"/>
                  </a:cubicBezTo>
                  <a:cubicBezTo>
                    <a:pt x="1097" y="244"/>
                    <a:pt x="853" y="1"/>
                    <a:pt x="549" y="1"/>
                  </a:cubicBezTo>
                  <a:close/>
                </a:path>
              </a:pathLst>
            </a:custGeom>
            <a:solidFill>
              <a:srgbClr val="FADE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6;p28">
              <a:extLst>
                <a:ext uri="{FF2B5EF4-FFF2-40B4-BE49-F238E27FC236}">
                  <a16:creationId xmlns:a16="http://schemas.microsoft.com/office/drawing/2014/main" id="{E130F0BD-DD7E-BE52-F501-E61024BB26A2}"/>
                </a:ext>
              </a:extLst>
            </p:cNvPr>
            <p:cNvSpPr/>
            <p:nvPr/>
          </p:nvSpPr>
          <p:spPr>
            <a:xfrm>
              <a:off x="2285125" y="2214825"/>
              <a:ext cx="37075" cy="37050"/>
            </a:xfrm>
            <a:custGeom>
              <a:avLst/>
              <a:gdLst/>
              <a:ahLst/>
              <a:cxnLst/>
              <a:rect l="l" t="t" r="r" b="b"/>
              <a:pathLst>
                <a:path w="1483" h="1482" extrusionOk="0">
                  <a:moveTo>
                    <a:pt x="731" y="0"/>
                  </a:moveTo>
                  <a:cubicBezTo>
                    <a:pt x="325" y="0"/>
                    <a:pt x="1" y="325"/>
                    <a:pt x="1" y="731"/>
                  </a:cubicBezTo>
                  <a:cubicBezTo>
                    <a:pt x="1" y="1137"/>
                    <a:pt x="325" y="1482"/>
                    <a:pt x="731" y="1482"/>
                  </a:cubicBezTo>
                  <a:cubicBezTo>
                    <a:pt x="1137" y="1482"/>
                    <a:pt x="1482" y="1137"/>
                    <a:pt x="1482" y="731"/>
                  </a:cubicBezTo>
                  <a:cubicBezTo>
                    <a:pt x="1482" y="325"/>
                    <a:pt x="1137" y="0"/>
                    <a:pt x="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7;p28">
              <a:extLst>
                <a:ext uri="{FF2B5EF4-FFF2-40B4-BE49-F238E27FC236}">
                  <a16:creationId xmlns:a16="http://schemas.microsoft.com/office/drawing/2014/main" id="{658500EE-8741-58C0-7440-3AC87CDBED3C}"/>
                </a:ext>
              </a:extLst>
            </p:cNvPr>
            <p:cNvSpPr/>
            <p:nvPr/>
          </p:nvSpPr>
          <p:spPr>
            <a:xfrm>
              <a:off x="2156750" y="2526900"/>
              <a:ext cx="194375" cy="85275"/>
            </a:xfrm>
            <a:custGeom>
              <a:avLst/>
              <a:gdLst/>
              <a:ahLst/>
              <a:cxnLst/>
              <a:rect l="l" t="t" r="r" b="b"/>
              <a:pathLst>
                <a:path w="7775" h="3411" extrusionOk="0">
                  <a:moveTo>
                    <a:pt x="609" y="0"/>
                  </a:moveTo>
                  <a:cubicBezTo>
                    <a:pt x="203" y="487"/>
                    <a:pt x="0" y="1096"/>
                    <a:pt x="0" y="1705"/>
                  </a:cubicBezTo>
                  <a:cubicBezTo>
                    <a:pt x="0" y="1847"/>
                    <a:pt x="0" y="1989"/>
                    <a:pt x="21" y="2131"/>
                  </a:cubicBezTo>
                  <a:cubicBezTo>
                    <a:pt x="102" y="2598"/>
                    <a:pt x="305" y="3045"/>
                    <a:pt x="609" y="3410"/>
                  </a:cubicBezTo>
                  <a:lnTo>
                    <a:pt x="7754" y="3410"/>
                  </a:lnTo>
                  <a:lnTo>
                    <a:pt x="7774" y="3390"/>
                  </a:lnTo>
                  <a:cubicBezTo>
                    <a:pt x="7632" y="3207"/>
                    <a:pt x="7551" y="2700"/>
                    <a:pt x="7531" y="2131"/>
                  </a:cubicBezTo>
                  <a:cubicBezTo>
                    <a:pt x="7490" y="1279"/>
                    <a:pt x="7571" y="305"/>
                    <a:pt x="7774" y="20"/>
                  </a:cubicBezTo>
                  <a:lnTo>
                    <a:pt x="7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8;p28">
              <a:extLst>
                <a:ext uri="{FF2B5EF4-FFF2-40B4-BE49-F238E27FC236}">
                  <a16:creationId xmlns:a16="http://schemas.microsoft.com/office/drawing/2014/main" id="{49F602B1-BB67-D2C6-37CF-8337E96C1B7F}"/>
                </a:ext>
              </a:extLst>
            </p:cNvPr>
            <p:cNvSpPr/>
            <p:nvPr/>
          </p:nvSpPr>
          <p:spPr>
            <a:xfrm>
              <a:off x="2157250" y="2580175"/>
              <a:ext cx="193875" cy="32000"/>
            </a:xfrm>
            <a:custGeom>
              <a:avLst/>
              <a:gdLst/>
              <a:ahLst/>
              <a:cxnLst/>
              <a:rect l="l" t="t" r="r" b="b"/>
              <a:pathLst>
                <a:path w="7755" h="1280" extrusionOk="0">
                  <a:moveTo>
                    <a:pt x="1" y="0"/>
                  </a:moveTo>
                  <a:cubicBezTo>
                    <a:pt x="82" y="467"/>
                    <a:pt x="285" y="914"/>
                    <a:pt x="589" y="1279"/>
                  </a:cubicBezTo>
                  <a:lnTo>
                    <a:pt x="7734" y="1279"/>
                  </a:lnTo>
                  <a:lnTo>
                    <a:pt x="7754" y="1259"/>
                  </a:lnTo>
                  <a:cubicBezTo>
                    <a:pt x="7612" y="1076"/>
                    <a:pt x="7531" y="569"/>
                    <a:pt x="7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9;p28">
              <a:extLst>
                <a:ext uri="{FF2B5EF4-FFF2-40B4-BE49-F238E27FC236}">
                  <a16:creationId xmlns:a16="http://schemas.microsoft.com/office/drawing/2014/main" id="{6A3DC05D-FFA8-0CBF-154E-1F06715438CF}"/>
                </a:ext>
              </a:extLst>
            </p:cNvPr>
            <p:cNvSpPr/>
            <p:nvPr/>
          </p:nvSpPr>
          <p:spPr>
            <a:xfrm>
              <a:off x="2337400" y="2527400"/>
              <a:ext cx="37075" cy="84250"/>
            </a:xfrm>
            <a:custGeom>
              <a:avLst/>
              <a:gdLst/>
              <a:ahLst/>
              <a:cxnLst/>
              <a:rect l="l" t="t" r="r" b="b"/>
              <a:pathLst>
                <a:path w="1483" h="3370" extrusionOk="0">
                  <a:moveTo>
                    <a:pt x="548" y="0"/>
                  </a:moveTo>
                  <a:cubicBezTo>
                    <a:pt x="203" y="488"/>
                    <a:pt x="0" y="1056"/>
                    <a:pt x="0" y="1685"/>
                  </a:cubicBezTo>
                  <a:cubicBezTo>
                    <a:pt x="0" y="2314"/>
                    <a:pt x="203" y="2903"/>
                    <a:pt x="548" y="3370"/>
                  </a:cubicBezTo>
                  <a:lnTo>
                    <a:pt x="1482" y="2680"/>
                  </a:lnTo>
                  <a:cubicBezTo>
                    <a:pt x="1279" y="2396"/>
                    <a:pt x="1279" y="975"/>
                    <a:pt x="1482" y="711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FDD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0;p28">
              <a:extLst>
                <a:ext uri="{FF2B5EF4-FFF2-40B4-BE49-F238E27FC236}">
                  <a16:creationId xmlns:a16="http://schemas.microsoft.com/office/drawing/2014/main" id="{1131DD01-F45A-0DD6-AA3C-DFC8E3241285}"/>
                </a:ext>
              </a:extLst>
            </p:cNvPr>
            <p:cNvSpPr/>
            <p:nvPr/>
          </p:nvSpPr>
          <p:spPr>
            <a:xfrm>
              <a:off x="2366325" y="2545150"/>
              <a:ext cx="41125" cy="49250"/>
            </a:xfrm>
            <a:custGeom>
              <a:avLst/>
              <a:gdLst/>
              <a:ahLst/>
              <a:cxnLst/>
              <a:rect l="l" t="t" r="r" b="b"/>
              <a:pathLst>
                <a:path w="1645" h="1970" extrusionOk="0">
                  <a:moveTo>
                    <a:pt x="325" y="1"/>
                  </a:moveTo>
                  <a:cubicBezTo>
                    <a:pt x="122" y="265"/>
                    <a:pt x="0" y="610"/>
                    <a:pt x="0" y="975"/>
                  </a:cubicBezTo>
                  <a:cubicBezTo>
                    <a:pt x="0" y="1361"/>
                    <a:pt x="122" y="1686"/>
                    <a:pt x="325" y="1970"/>
                  </a:cubicBezTo>
                  <a:lnTo>
                    <a:pt x="1644" y="97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1;p28">
              <a:extLst>
                <a:ext uri="{FF2B5EF4-FFF2-40B4-BE49-F238E27FC236}">
                  <a16:creationId xmlns:a16="http://schemas.microsoft.com/office/drawing/2014/main" id="{1BA18943-E73E-FD6E-617A-6118106F8B62}"/>
                </a:ext>
              </a:extLst>
            </p:cNvPr>
            <p:cNvSpPr/>
            <p:nvPr/>
          </p:nvSpPr>
          <p:spPr>
            <a:xfrm>
              <a:off x="2037000" y="2114850"/>
              <a:ext cx="540950" cy="541475"/>
            </a:xfrm>
            <a:custGeom>
              <a:avLst/>
              <a:gdLst/>
              <a:ahLst/>
              <a:cxnLst/>
              <a:rect l="l" t="t" r="r" b="b"/>
              <a:pathLst>
                <a:path w="21638" h="21659" extrusionOk="0">
                  <a:moveTo>
                    <a:pt x="12118" y="6597"/>
                  </a:moveTo>
                  <a:cubicBezTo>
                    <a:pt x="12382" y="6597"/>
                    <a:pt x="12605" y="6800"/>
                    <a:pt x="12605" y="7084"/>
                  </a:cubicBezTo>
                  <a:lnTo>
                    <a:pt x="12605" y="8586"/>
                  </a:lnTo>
                  <a:cubicBezTo>
                    <a:pt x="12605" y="8871"/>
                    <a:pt x="12382" y="9074"/>
                    <a:pt x="12118" y="9074"/>
                  </a:cubicBezTo>
                  <a:cubicBezTo>
                    <a:pt x="11854" y="9074"/>
                    <a:pt x="11631" y="8871"/>
                    <a:pt x="11631" y="8586"/>
                  </a:cubicBezTo>
                  <a:lnTo>
                    <a:pt x="11631" y="7084"/>
                  </a:lnTo>
                  <a:cubicBezTo>
                    <a:pt x="11631" y="6800"/>
                    <a:pt x="11854" y="6597"/>
                    <a:pt x="12118" y="6597"/>
                  </a:cubicBezTo>
                  <a:close/>
                  <a:moveTo>
                    <a:pt x="15589" y="6597"/>
                  </a:moveTo>
                  <a:cubicBezTo>
                    <a:pt x="15853" y="6597"/>
                    <a:pt x="16056" y="6800"/>
                    <a:pt x="16056" y="7084"/>
                  </a:cubicBezTo>
                  <a:lnTo>
                    <a:pt x="16056" y="8586"/>
                  </a:lnTo>
                  <a:cubicBezTo>
                    <a:pt x="16056" y="8871"/>
                    <a:pt x="15853" y="9074"/>
                    <a:pt x="15589" y="9074"/>
                  </a:cubicBezTo>
                  <a:cubicBezTo>
                    <a:pt x="15305" y="9074"/>
                    <a:pt x="15102" y="8871"/>
                    <a:pt x="15102" y="8586"/>
                  </a:cubicBezTo>
                  <a:lnTo>
                    <a:pt x="15102" y="7084"/>
                  </a:lnTo>
                  <a:cubicBezTo>
                    <a:pt x="15102" y="6800"/>
                    <a:pt x="15305" y="6597"/>
                    <a:pt x="15589" y="6597"/>
                  </a:cubicBezTo>
                  <a:close/>
                  <a:moveTo>
                    <a:pt x="19039" y="6597"/>
                  </a:moveTo>
                  <a:cubicBezTo>
                    <a:pt x="19303" y="6597"/>
                    <a:pt x="19526" y="6800"/>
                    <a:pt x="19526" y="7084"/>
                  </a:cubicBezTo>
                  <a:lnTo>
                    <a:pt x="19526" y="8586"/>
                  </a:lnTo>
                  <a:cubicBezTo>
                    <a:pt x="19526" y="8871"/>
                    <a:pt x="19303" y="9074"/>
                    <a:pt x="19039" y="9074"/>
                  </a:cubicBezTo>
                  <a:cubicBezTo>
                    <a:pt x="18775" y="9074"/>
                    <a:pt x="18552" y="8871"/>
                    <a:pt x="18552" y="8586"/>
                  </a:cubicBezTo>
                  <a:lnTo>
                    <a:pt x="18552" y="7084"/>
                  </a:lnTo>
                  <a:cubicBezTo>
                    <a:pt x="18552" y="6800"/>
                    <a:pt x="18775" y="6597"/>
                    <a:pt x="19039" y="6597"/>
                  </a:cubicBezTo>
                  <a:close/>
                  <a:moveTo>
                    <a:pt x="7652" y="650"/>
                  </a:moveTo>
                  <a:cubicBezTo>
                    <a:pt x="9357" y="650"/>
                    <a:pt x="11001" y="1259"/>
                    <a:pt x="12280" y="2375"/>
                  </a:cubicBezTo>
                  <a:cubicBezTo>
                    <a:pt x="13518" y="3471"/>
                    <a:pt x="14330" y="4953"/>
                    <a:pt x="14594" y="6557"/>
                  </a:cubicBezTo>
                  <a:cubicBezTo>
                    <a:pt x="14513" y="6719"/>
                    <a:pt x="14452" y="6881"/>
                    <a:pt x="14452" y="7084"/>
                  </a:cubicBezTo>
                  <a:lnTo>
                    <a:pt x="14452" y="7774"/>
                  </a:lnTo>
                  <a:lnTo>
                    <a:pt x="14127" y="7774"/>
                  </a:lnTo>
                  <a:cubicBezTo>
                    <a:pt x="14127" y="7734"/>
                    <a:pt x="14127" y="7693"/>
                    <a:pt x="14127" y="7673"/>
                  </a:cubicBezTo>
                  <a:cubicBezTo>
                    <a:pt x="14127" y="4101"/>
                    <a:pt x="11225" y="1198"/>
                    <a:pt x="7652" y="1198"/>
                  </a:cubicBezTo>
                  <a:cubicBezTo>
                    <a:pt x="6475" y="1198"/>
                    <a:pt x="5338" y="1503"/>
                    <a:pt x="4323" y="2111"/>
                  </a:cubicBezTo>
                  <a:cubicBezTo>
                    <a:pt x="4181" y="2193"/>
                    <a:pt x="4141" y="2396"/>
                    <a:pt x="4222" y="2538"/>
                  </a:cubicBezTo>
                  <a:cubicBezTo>
                    <a:pt x="4276" y="2646"/>
                    <a:pt x="4384" y="2700"/>
                    <a:pt x="4493" y="2700"/>
                  </a:cubicBezTo>
                  <a:cubicBezTo>
                    <a:pt x="4547" y="2700"/>
                    <a:pt x="4601" y="2687"/>
                    <a:pt x="4648" y="2659"/>
                  </a:cubicBezTo>
                  <a:cubicBezTo>
                    <a:pt x="5562" y="2111"/>
                    <a:pt x="6597" y="1827"/>
                    <a:pt x="7652" y="1827"/>
                  </a:cubicBezTo>
                  <a:cubicBezTo>
                    <a:pt x="10880" y="1827"/>
                    <a:pt x="13498" y="4446"/>
                    <a:pt x="13498" y="7673"/>
                  </a:cubicBezTo>
                  <a:cubicBezTo>
                    <a:pt x="13498" y="7693"/>
                    <a:pt x="13498" y="7734"/>
                    <a:pt x="13498" y="7774"/>
                  </a:cubicBezTo>
                  <a:lnTo>
                    <a:pt x="13234" y="7774"/>
                  </a:lnTo>
                  <a:lnTo>
                    <a:pt x="13234" y="7084"/>
                  </a:lnTo>
                  <a:cubicBezTo>
                    <a:pt x="13234" y="6455"/>
                    <a:pt x="12747" y="5968"/>
                    <a:pt x="12118" y="5968"/>
                  </a:cubicBezTo>
                  <a:cubicBezTo>
                    <a:pt x="11509" y="5968"/>
                    <a:pt x="11001" y="6455"/>
                    <a:pt x="11001" y="7084"/>
                  </a:cubicBezTo>
                  <a:lnTo>
                    <a:pt x="11001" y="7774"/>
                  </a:lnTo>
                  <a:lnTo>
                    <a:pt x="10819" y="7774"/>
                  </a:lnTo>
                  <a:cubicBezTo>
                    <a:pt x="10108" y="7774"/>
                    <a:pt x="9520" y="8363"/>
                    <a:pt x="9520" y="9074"/>
                  </a:cubicBezTo>
                  <a:lnTo>
                    <a:pt x="9520" y="13194"/>
                  </a:lnTo>
                  <a:cubicBezTo>
                    <a:pt x="8911" y="13397"/>
                    <a:pt x="8282" y="13498"/>
                    <a:pt x="7652" y="13498"/>
                  </a:cubicBezTo>
                  <a:cubicBezTo>
                    <a:pt x="4425" y="13498"/>
                    <a:pt x="1807" y="10880"/>
                    <a:pt x="1807" y="7673"/>
                  </a:cubicBezTo>
                  <a:cubicBezTo>
                    <a:pt x="1807" y="6090"/>
                    <a:pt x="2436" y="4608"/>
                    <a:pt x="3552" y="3492"/>
                  </a:cubicBezTo>
                  <a:cubicBezTo>
                    <a:pt x="3694" y="3370"/>
                    <a:pt x="3694" y="3167"/>
                    <a:pt x="3572" y="3045"/>
                  </a:cubicBezTo>
                  <a:cubicBezTo>
                    <a:pt x="3512" y="2984"/>
                    <a:pt x="3430" y="2954"/>
                    <a:pt x="3349" y="2954"/>
                  </a:cubicBezTo>
                  <a:cubicBezTo>
                    <a:pt x="3268" y="2954"/>
                    <a:pt x="3187" y="2984"/>
                    <a:pt x="3126" y="3045"/>
                  </a:cubicBezTo>
                  <a:cubicBezTo>
                    <a:pt x="1867" y="4283"/>
                    <a:pt x="1177" y="5907"/>
                    <a:pt x="1177" y="7673"/>
                  </a:cubicBezTo>
                  <a:cubicBezTo>
                    <a:pt x="1177" y="11245"/>
                    <a:pt x="4080" y="14148"/>
                    <a:pt x="7652" y="14148"/>
                  </a:cubicBezTo>
                  <a:cubicBezTo>
                    <a:pt x="8282" y="14148"/>
                    <a:pt x="8911" y="14046"/>
                    <a:pt x="9520" y="13864"/>
                  </a:cubicBezTo>
                  <a:lnTo>
                    <a:pt x="9520" y="14432"/>
                  </a:lnTo>
                  <a:cubicBezTo>
                    <a:pt x="8911" y="14615"/>
                    <a:pt x="8282" y="14696"/>
                    <a:pt x="7652" y="14696"/>
                  </a:cubicBezTo>
                  <a:cubicBezTo>
                    <a:pt x="3775" y="14696"/>
                    <a:pt x="629" y="11550"/>
                    <a:pt x="629" y="7673"/>
                  </a:cubicBezTo>
                  <a:cubicBezTo>
                    <a:pt x="629" y="3796"/>
                    <a:pt x="3775" y="650"/>
                    <a:pt x="7652" y="650"/>
                  </a:cubicBezTo>
                  <a:close/>
                  <a:moveTo>
                    <a:pt x="13600" y="17680"/>
                  </a:moveTo>
                  <a:lnTo>
                    <a:pt x="14290" y="18187"/>
                  </a:lnTo>
                  <a:lnTo>
                    <a:pt x="13600" y="18715"/>
                  </a:lnTo>
                  <a:cubicBezTo>
                    <a:pt x="13518" y="18552"/>
                    <a:pt x="13478" y="18370"/>
                    <a:pt x="13478" y="18187"/>
                  </a:cubicBezTo>
                  <a:cubicBezTo>
                    <a:pt x="13478" y="18004"/>
                    <a:pt x="13518" y="17842"/>
                    <a:pt x="13600" y="17680"/>
                  </a:cubicBezTo>
                  <a:close/>
                  <a:moveTo>
                    <a:pt x="12646" y="16969"/>
                  </a:moveTo>
                  <a:lnTo>
                    <a:pt x="13072" y="17294"/>
                  </a:lnTo>
                  <a:cubicBezTo>
                    <a:pt x="12930" y="17558"/>
                    <a:pt x="12848" y="17883"/>
                    <a:pt x="12848" y="18187"/>
                  </a:cubicBezTo>
                  <a:cubicBezTo>
                    <a:pt x="12848" y="18512"/>
                    <a:pt x="12930" y="18816"/>
                    <a:pt x="13072" y="19101"/>
                  </a:cubicBezTo>
                  <a:lnTo>
                    <a:pt x="12646" y="19425"/>
                  </a:lnTo>
                  <a:cubicBezTo>
                    <a:pt x="12443" y="19040"/>
                    <a:pt x="12321" y="18634"/>
                    <a:pt x="12321" y="18187"/>
                  </a:cubicBezTo>
                  <a:cubicBezTo>
                    <a:pt x="12321" y="17761"/>
                    <a:pt x="12443" y="17335"/>
                    <a:pt x="12646" y="16969"/>
                  </a:cubicBezTo>
                  <a:close/>
                  <a:moveTo>
                    <a:pt x="7652" y="0"/>
                  </a:moveTo>
                  <a:cubicBezTo>
                    <a:pt x="3430" y="0"/>
                    <a:pt x="0" y="3451"/>
                    <a:pt x="0" y="7673"/>
                  </a:cubicBezTo>
                  <a:cubicBezTo>
                    <a:pt x="0" y="11895"/>
                    <a:pt x="3430" y="15325"/>
                    <a:pt x="7652" y="15325"/>
                  </a:cubicBezTo>
                  <a:cubicBezTo>
                    <a:pt x="8282" y="15325"/>
                    <a:pt x="8911" y="15244"/>
                    <a:pt x="9520" y="15102"/>
                  </a:cubicBezTo>
                  <a:lnTo>
                    <a:pt x="9520" y="16178"/>
                  </a:lnTo>
                  <a:lnTo>
                    <a:pt x="5399" y="16178"/>
                  </a:lnTo>
                  <a:cubicBezTo>
                    <a:pt x="5318" y="16178"/>
                    <a:pt x="5217" y="16218"/>
                    <a:pt x="5156" y="16279"/>
                  </a:cubicBezTo>
                  <a:cubicBezTo>
                    <a:pt x="4709" y="16807"/>
                    <a:pt x="4466" y="17497"/>
                    <a:pt x="4466" y="18187"/>
                  </a:cubicBezTo>
                  <a:cubicBezTo>
                    <a:pt x="4466" y="18898"/>
                    <a:pt x="4709" y="19567"/>
                    <a:pt x="5156" y="20115"/>
                  </a:cubicBezTo>
                  <a:cubicBezTo>
                    <a:pt x="5217" y="20176"/>
                    <a:pt x="5318" y="20217"/>
                    <a:pt x="5399" y="20217"/>
                  </a:cubicBezTo>
                  <a:lnTo>
                    <a:pt x="6739" y="20217"/>
                  </a:lnTo>
                  <a:cubicBezTo>
                    <a:pt x="6901" y="20217"/>
                    <a:pt x="7043" y="20075"/>
                    <a:pt x="7043" y="19892"/>
                  </a:cubicBezTo>
                  <a:cubicBezTo>
                    <a:pt x="7043" y="19730"/>
                    <a:pt x="6901" y="19588"/>
                    <a:pt x="6739" y="19588"/>
                  </a:cubicBezTo>
                  <a:lnTo>
                    <a:pt x="5562" y="19588"/>
                  </a:lnTo>
                  <a:cubicBezTo>
                    <a:pt x="5257" y="19182"/>
                    <a:pt x="5095" y="18695"/>
                    <a:pt x="5095" y="18187"/>
                  </a:cubicBezTo>
                  <a:cubicBezTo>
                    <a:pt x="5095" y="17700"/>
                    <a:pt x="5257" y="17213"/>
                    <a:pt x="5562" y="16807"/>
                  </a:cubicBezTo>
                  <a:lnTo>
                    <a:pt x="12016" y="16807"/>
                  </a:lnTo>
                  <a:cubicBezTo>
                    <a:pt x="11793" y="17233"/>
                    <a:pt x="11692" y="17700"/>
                    <a:pt x="11692" y="18187"/>
                  </a:cubicBezTo>
                  <a:cubicBezTo>
                    <a:pt x="11692" y="18674"/>
                    <a:pt x="11793" y="19161"/>
                    <a:pt x="12016" y="19588"/>
                  </a:cubicBezTo>
                  <a:lnTo>
                    <a:pt x="8221" y="19588"/>
                  </a:lnTo>
                  <a:cubicBezTo>
                    <a:pt x="8038" y="19588"/>
                    <a:pt x="7896" y="19730"/>
                    <a:pt x="7896" y="19892"/>
                  </a:cubicBezTo>
                  <a:cubicBezTo>
                    <a:pt x="7896" y="20075"/>
                    <a:pt x="8038" y="20217"/>
                    <a:pt x="8221" y="20217"/>
                  </a:cubicBezTo>
                  <a:lnTo>
                    <a:pt x="9520" y="20217"/>
                  </a:lnTo>
                  <a:lnTo>
                    <a:pt x="9520" y="20359"/>
                  </a:lnTo>
                  <a:cubicBezTo>
                    <a:pt x="9520" y="21069"/>
                    <a:pt x="10108" y="21658"/>
                    <a:pt x="10819" y="21658"/>
                  </a:cubicBezTo>
                  <a:lnTo>
                    <a:pt x="20338" y="21658"/>
                  </a:lnTo>
                  <a:cubicBezTo>
                    <a:pt x="21069" y="21658"/>
                    <a:pt x="21637" y="21069"/>
                    <a:pt x="21637" y="20359"/>
                  </a:cubicBezTo>
                  <a:lnTo>
                    <a:pt x="21637" y="19506"/>
                  </a:lnTo>
                  <a:cubicBezTo>
                    <a:pt x="21637" y="19324"/>
                    <a:pt x="21495" y="19182"/>
                    <a:pt x="21333" y="19182"/>
                  </a:cubicBezTo>
                  <a:cubicBezTo>
                    <a:pt x="21150" y="19182"/>
                    <a:pt x="21008" y="19324"/>
                    <a:pt x="21008" y="19506"/>
                  </a:cubicBezTo>
                  <a:lnTo>
                    <a:pt x="21008" y="20359"/>
                  </a:lnTo>
                  <a:cubicBezTo>
                    <a:pt x="21008" y="20724"/>
                    <a:pt x="20704" y="21029"/>
                    <a:pt x="20338" y="21029"/>
                  </a:cubicBezTo>
                  <a:lnTo>
                    <a:pt x="10819" y="21029"/>
                  </a:lnTo>
                  <a:cubicBezTo>
                    <a:pt x="10453" y="21029"/>
                    <a:pt x="10149" y="20724"/>
                    <a:pt x="10149" y="20359"/>
                  </a:cubicBezTo>
                  <a:lnTo>
                    <a:pt x="10149" y="20217"/>
                  </a:lnTo>
                  <a:lnTo>
                    <a:pt x="12544" y="20217"/>
                  </a:lnTo>
                  <a:cubicBezTo>
                    <a:pt x="12605" y="20217"/>
                    <a:pt x="12666" y="20197"/>
                    <a:pt x="12727" y="20156"/>
                  </a:cubicBezTo>
                  <a:lnTo>
                    <a:pt x="15000" y="18451"/>
                  </a:lnTo>
                  <a:cubicBezTo>
                    <a:pt x="15081" y="18390"/>
                    <a:pt x="15122" y="18289"/>
                    <a:pt x="15122" y="18187"/>
                  </a:cubicBezTo>
                  <a:cubicBezTo>
                    <a:pt x="15122" y="18086"/>
                    <a:pt x="15081" y="18004"/>
                    <a:pt x="15000" y="17944"/>
                  </a:cubicBezTo>
                  <a:lnTo>
                    <a:pt x="12727" y="16239"/>
                  </a:lnTo>
                  <a:cubicBezTo>
                    <a:pt x="12666" y="16198"/>
                    <a:pt x="12605" y="16178"/>
                    <a:pt x="12544" y="16178"/>
                  </a:cubicBezTo>
                  <a:lnTo>
                    <a:pt x="10149" y="16178"/>
                  </a:lnTo>
                  <a:lnTo>
                    <a:pt x="10149" y="9074"/>
                  </a:lnTo>
                  <a:cubicBezTo>
                    <a:pt x="10149" y="8708"/>
                    <a:pt x="10453" y="8404"/>
                    <a:pt x="10819" y="8404"/>
                  </a:cubicBezTo>
                  <a:lnTo>
                    <a:pt x="11001" y="8404"/>
                  </a:lnTo>
                  <a:lnTo>
                    <a:pt x="11001" y="8586"/>
                  </a:lnTo>
                  <a:cubicBezTo>
                    <a:pt x="11001" y="9216"/>
                    <a:pt x="11509" y="9723"/>
                    <a:pt x="12118" y="9723"/>
                  </a:cubicBezTo>
                  <a:cubicBezTo>
                    <a:pt x="12747" y="9723"/>
                    <a:pt x="13234" y="9216"/>
                    <a:pt x="13234" y="8586"/>
                  </a:cubicBezTo>
                  <a:lnTo>
                    <a:pt x="13234" y="8404"/>
                  </a:lnTo>
                  <a:lnTo>
                    <a:pt x="14452" y="8404"/>
                  </a:lnTo>
                  <a:lnTo>
                    <a:pt x="14452" y="8586"/>
                  </a:lnTo>
                  <a:cubicBezTo>
                    <a:pt x="14452" y="9216"/>
                    <a:pt x="14959" y="9723"/>
                    <a:pt x="15589" y="9723"/>
                  </a:cubicBezTo>
                  <a:cubicBezTo>
                    <a:pt x="16198" y="9723"/>
                    <a:pt x="16705" y="9216"/>
                    <a:pt x="16705" y="8586"/>
                  </a:cubicBezTo>
                  <a:lnTo>
                    <a:pt x="16705" y="8404"/>
                  </a:lnTo>
                  <a:lnTo>
                    <a:pt x="17923" y="8404"/>
                  </a:lnTo>
                  <a:lnTo>
                    <a:pt x="17923" y="8586"/>
                  </a:lnTo>
                  <a:cubicBezTo>
                    <a:pt x="17923" y="9216"/>
                    <a:pt x="18430" y="9723"/>
                    <a:pt x="19039" y="9723"/>
                  </a:cubicBezTo>
                  <a:cubicBezTo>
                    <a:pt x="19648" y="9723"/>
                    <a:pt x="20156" y="9216"/>
                    <a:pt x="20156" y="8586"/>
                  </a:cubicBezTo>
                  <a:lnTo>
                    <a:pt x="20156" y="8404"/>
                  </a:lnTo>
                  <a:lnTo>
                    <a:pt x="20338" y="8404"/>
                  </a:lnTo>
                  <a:cubicBezTo>
                    <a:pt x="20704" y="8404"/>
                    <a:pt x="21008" y="8708"/>
                    <a:pt x="21008" y="9074"/>
                  </a:cubicBezTo>
                  <a:lnTo>
                    <a:pt x="21008" y="18025"/>
                  </a:lnTo>
                  <a:cubicBezTo>
                    <a:pt x="21008" y="18207"/>
                    <a:pt x="21150" y="18350"/>
                    <a:pt x="21333" y="18350"/>
                  </a:cubicBezTo>
                  <a:cubicBezTo>
                    <a:pt x="21495" y="18350"/>
                    <a:pt x="21637" y="18207"/>
                    <a:pt x="21637" y="18025"/>
                  </a:cubicBezTo>
                  <a:lnTo>
                    <a:pt x="21637" y="9074"/>
                  </a:lnTo>
                  <a:cubicBezTo>
                    <a:pt x="21637" y="8363"/>
                    <a:pt x="21069" y="7774"/>
                    <a:pt x="20338" y="7774"/>
                  </a:cubicBezTo>
                  <a:lnTo>
                    <a:pt x="20156" y="7774"/>
                  </a:lnTo>
                  <a:lnTo>
                    <a:pt x="20156" y="7084"/>
                  </a:lnTo>
                  <a:cubicBezTo>
                    <a:pt x="20156" y="6455"/>
                    <a:pt x="19648" y="5968"/>
                    <a:pt x="19039" y="5968"/>
                  </a:cubicBezTo>
                  <a:cubicBezTo>
                    <a:pt x="18430" y="5968"/>
                    <a:pt x="17923" y="6455"/>
                    <a:pt x="17923" y="7084"/>
                  </a:cubicBezTo>
                  <a:lnTo>
                    <a:pt x="17923" y="7774"/>
                  </a:lnTo>
                  <a:lnTo>
                    <a:pt x="16705" y="7774"/>
                  </a:lnTo>
                  <a:lnTo>
                    <a:pt x="16705" y="7084"/>
                  </a:lnTo>
                  <a:cubicBezTo>
                    <a:pt x="16705" y="6455"/>
                    <a:pt x="16198" y="5968"/>
                    <a:pt x="15589" y="5968"/>
                  </a:cubicBezTo>
                  <a:cubicBezTo>
                    <a:pt x="15426" y="5968"/>
                    <a:pt x="15284" y="5988"/>
                    <a:pt x="15142" y="6049"/>
                  </a:cubicBezTo>
                  <a:cubicBezTo>
                    <a:pt x="14797" y="4446"/>
                    <a:pt x="13945" y="2984"/>
                    <a:pt x="12686" y="1908"/>
                  </a:cubicBezTo>
                  <a:cubicBezTo>
                    <a:pt x="11306" y="670"/>
                    <a:pt x="9499" y="0"/>
                    <a:pt x="7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2;p28">
              <a:extLst>
                <a:ext uri="{FF2B5EF4-FFF2-40B4-BE49-F238E27FC236}">
                  <a16:creationId xmlns:a16="http://schemas.microsoft.com/office/drawing/2014/main" id="{1118131F-F242-1E52-1BD0-7498DE50EFFC}"/>
                </a:ext>
              </a:extLst>
            </p:cNvPr>
            <p:cNvSpPr/>
            <p:nvPr/>
          </p:nvSpPr>
          <p:spPr>
            <a:xfrm>
              <a:off x="2305925" y="2393425"/>
              <a:ext cx="241075" cy="38100"/>
            </a:xfrm>
            <a:custGeom>
              <a:avLst/>
              <a:gdLst/>
              <a:ahLst/>
              <a:cxnLst/>
              <a:rect l="l" t="t" r="r" b="b"/>
              <a:pathLst>
                <a:path w="9643" h="1524" extrusionOk="0">
                  <a:moveTo>
                    <a:pt x="326" y="1"/>
                  </a:moveTo>
                  <a:cubicBezTo>
                    <a:pt x="143" y="1"/>
                    <a:pt x="1" y="143"/>
                    <a:pt x="1" y="305"/>
                  </a:cubicBezTo>
                  <a:cubicBezTo>
                    <a:pt x="1" y="975"/>
                    <a:pt x="549" y="1523"/>
                    <a:pt x="1219" y="1523"/>
                  </a:cubicBezTo>
                  <a:cubicBezTo>
                    <a:pt x="1584" y="1523"/>
                    <a:pt x="1909" y="1381"/>
                    <a:pt x="2132" y="1138"/>
                  </a:cubicBezTo>
                  <a:cubicBezTo>
                    <a:pt x="2355" y="1381"/>
                    <a:pt x="2660" y="1523"/>
                    <a:pt x="3025" y="1523"/>
                  </a:cubicBezTo>
                  <a:cubicBezTo>
                    <a:pt x="3370" y="1523"/>
                    <a:pt x="3695" y="1381"/>
                    <a:pt x="3918" y="1138"/>
                  </a:cubicBezTo>
                  <a:cubicBezTo>
                    <a:pt x="4142" y="1381"/>
                    <a:pt x="4466" y="1523"/>
                    <a:pt x="4832" y="1523"/>
                  </a:cubicBezTo>
                  <a:cubicBezTo>
                    <a:pt x="5177" y="1523"/>
                    <a:pt x="5501" y="1381"/>
                    <a:pt x="5725" y="1138"/>
                  </a:cubicBezTo>
                  <a:cubicBezTo>
                    <a:pt x="5948" y="1381"/>
                    <a:pt x="6273" y="1523"/>
                    <a:pt x="6618" y="1523"/>
                  </a:cubicBezTo>
                  <a:cubicBezTo>
                    <a:pt x="6983" y="1523"/>
                    <a:pt x="7308" y="1381"/>
                    <a:pt x="7531" y="1138"/>
                  </a:cubicBezTo>
                  <a:cubicBezTo>
                    <a:pt x="7755" y="1381"/>
                    <a:pt x="8059" y="1523"/>
                    <a:pt x="8424" y="1523"/>
                  </a:cubicBezTo>
                  <a:cubicBezTo>
                    <a:pt x="9094" y="1523"/>
                    <a:pt x="9642" y="975"/>
                    <a:pt x="9642" y="305"/>
                  </a:cubicBezTo>
                  <a:cubicBezTo>
                    <a:pt x="9642" y="143"/>
                    <a:pt x="9500" y="1"/>
                    <a:pt x="9317" y="1"/>
                  </a:cubicBezTo>
                  <a:cubicBezTo>
                    <a:pt x="9155" y="1"/>
                    <a:pt x="9013" y="143"/>
                    <a:pt x="9013" y="305"/>
                  </a:cubicBezTo>
                  <a:cubicBezTo>
                    <a:pt x="9013" y="630"/>
                    <a:pt x="8749" y="894"/>
                    <a:pt x="8424" y="894"/>
                  </a:cubicBezTo>
                  <a:cubicBezTo>
                    <a:pt x="8100" y="894"/>
                    <a:pt x="7836" y="630"/>
                    <a:pt x="7836" y="305"/>
                  </a:cubicBezTo>
                  <a:cubicBezTo>
                    <a:pt x="7836" y="143"/>
                    <a:pt x="7694" y="1"/>
                    <a:pt x="7531" y="1"/>
                  </a:cubicBezTo>
                  <a:cubicBezTo>
                    <a:pt x="7349" y="1"/>
                    <a:pt x="7206" y="143"/>
                    <a:pt x="7206" y="305"/>
                  </a:cubicBezTo>
                  <a:cubicBezTo>
                    <a:pt x="7206" y="630"/>
                    <a:pt x="6943" y="894"/>
                    <a:pt x="6618" y="894"/>
                  </a:cubicBezTo>
                  <a:cubicBezTo>
                    <a:pt x="6293" y="894"/>
                    <a:pt x="6050" y="630"/>
                    <a:pt x="6050" y="305"/>
                  </a:cubicBezTo>
                  <a:cubicBezTo>
                    <a:pt x="6050" y="143"/>
                    <a:pt x="5907" y="1"/>
                    <a:pt x="5725" y="1"/>
                  </a:cubicBezTo>
                  <a:cubicBezTo>
                    <a:pt x="5542" y="1"/>
                    <a:pt x="5400" y="143"/>
                    <a:pt x="5400" y="305"/>
                  </a:cubicBezTo>
                  <a:cubicBezTo>
                    <a:pt x="5400" y="630"/>
                    <a:pt x="5136" y="894"/>
                    <a:pt x="4832" y="894"/>
                  </a:cubicBezTo>
                  <a:cubicBezTo>
                    <a:pt x="4507" y="894"/>
                    <a:pt x="4243" y="630"/>
                    <a:pt x="4243" y="305"/>
                  </a:cubicBezTo>
                  <a:cubicBezTo>
                    <a:pt x="4243" y="143"/>
                    <a:pt x="4101" y="1"/>
                    <a:pt x="3918" y="1"/>
                  </a:cubicBezTo>
                  <a:cubicBezTo>
                    <a:pt x="3756" y="1"/>
                    <a:pt x="3614" y="143"/>
                    <a:pt x="3614" y="305"/>
                  </a:cubicBezTo>
                  <a:cubicBezTo>
                    <a:pt x="3614" y="630"/>
                    <a:pt x="3350" y="894"/>
                    <a:pt x="3025" y="894"/>
                  </a:cubicBezTo>
                  <a:cubicBezTo>
                    <a:pt x="2700" y="894"/>
                    <a:pt x="2437" y="630"/>
                    <a:pt x="2437" y="305"/>
                  </a:cubicBezTo>
                  <a:cubicBezTo>
                    <a:pt x="2437" y="143"/>
                    <a:pt x="2294" y="1"/>
                    <a:pt x="2132" y="1"/>
                  </a:cubicBezTo>
                  <a:cubicBezTo>
                    <a:pt x="1949" y="1"/>
                    <a:pt x="1807" y="143"/>
                    <a:pt x="1807" y="305"/>
                  </a:cubicBezTo>
                  <a:cubicBezTo>
                    <a:pt x="1807" y="630"/>
                    <a:pt x="1543" y="894"/>
                    <a:pt x="1219" y="894"/>
                  </a:cubicBezTo>
                  <a:cubicBezTo>
                    <a:pt x="894" y="894"/>
                    <a:pt x="650" y="630"/>
                    <a:pt x="650" y="305"/>
                  </a:cubicBezTo>
                  <a:cubicBezTo>
                    <a:pt x="650" y="143"/>
                    <a:pt x="508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3;p28">
              <a:extLst>
                <a:ext uri="{FF2B5EF4-FFF2-40B4-BE49-F238E27FC236}">
                  <a16:creationId xmlns:a16="http://schemas.microsoft.com/office/drawing/2014/main" id="{55F037D0-F275-9865-C1BF-4048059D3528}"/>
                </a:ext>
              </a:extLst>
            </p:cNvPr>
            <p:cNvSpPr/>
            <p:nvPr/>
          </p:nvSpPr>
          <p:spPr>
            <a:xfrm>
              <a:off x="2305925" y="2450275"/>
              <a:ext cx="241075" cy="38575"/>
            </a:xfrm>
            <a:custGeom>
              <a:avLst/>
              <a:gdLst/>
              <a:ahLst/>
              <a:cxnLst/>
              <a:rect l="l" t="t" r="r" b="b"/>
              <a:pathLst>
                <a:path w="9643" h="1543" extrusionOk="0">
                  <a:moveTo>
                    <a:pt x="326" y="0"/>
                  </a:moveTo>
                  <a:cubicBezTo>
                    <a:pt x="143" y="0"/>
                    <a:pt x="1" y="142"/>
                    <a:pt x="1" y="325"/>
                  </a:cubicBezTo>
                  <a:cubicBezTo>
                    <a:pt x="1" y="995"/>
                    <a:pt x="549" y="1543"/>
                    <a:pt x="1219" y="1543"/>
                  </a:cubicBezTo>
                  <a:cubicBezTo>
                    <a:pt x="1584" y="1543"/>
                    <a:pt x="1909" y="1380"/>
                    <a:pt x="2132" y="1137"/>
                  </a:cubicBezTo>
                  <a:cubicBezTo>
                    <a:pt x="2355" y="1380"/>
                    <a:pt x="2660" y="1543"/>
                    <a:pt x="3025" y="1543"/>
                  </a:cubicBezTo>
                  <a:cubicBezTo>
                    <a:pt x="3370" y="1543"/>
                    <a:pt x="3695" y="1380"/>
                    <a:pt x="3918" y="1137"/>
                  </a:cubicBezTo>
                  <a:cubicBezTo>
                    <a:pt x="4142" y="1380"/>
                    <a:pt x="4466" y="1543"/>
                    <a:pt x="4832" y="1543"/>
                  </a:cubicBezTo>
                  <a:cubicBezTo>
                    <a:pt x="5177" y="1543"/>
                    <a:pt x="5501" y="1380"/>
                    <a:pt x="5725" y="1137"/>
                  </a:cubicBezTo>
                  <a:cubicBezTo>
                    <a:pt x="5948" y="1380"/>
                    <a:pt x="6273" y="1543"/>
                    <a:pt x="6618" y="1543"/>
                  </a:cubicBezTo>
                  <a:cubicBezTo>
                    <a:pt x="6983" y="1543"/>
                    <a:pt x="7308" y="1380"/>
                    <a:pt x="7531" y="1137"/>
                  </a:cubicBezTo>
                  <a:cubicBezTo>
                    <a:pt x="7755" y="1380"/>
                    <a:pt x="8059" y="1543"/>
                    <a:pt x="8424" y="1543"/>
                  </a:cubicBezTo>
                  <a:cubicBezTo>
                    <a:pt x="9094" y="1543"/>
                    <a:pt x="9642" y="995"/>
                    <a:pt x="9642" y="325"/>
                  </a:cubicBezTo>
                  <a:cubicBezTo>
                    <a:pt x="9642" y="142"/>
                    <a:pt x="9500" y="0"/>
                    <a:pt x="9317" y="0"/>
                  </a:cubicBezTo>
                  <a:cubicBezTo>
                    <a:pt x="9155" y="0"/>
                    <a:pt x="9013" y="142"/>
                    <a:pt x="9013" y="325"/>
                  </a:cubicBezTo>
                  <a:cubicBezTo>
                    <a:pt x="9013" y="650"/>
                    <a:pt x="8749" y="914"/>
                    <a:pt x="8424" y="914"/>
                  </a:cubicBezTo>
                  <a:cubicBezTo>
                    <a:pt x="8100" y="914"/>
                    <a:pt x="7836" y="650"/>
                    <a:pt x="7836" y="325"/>
                  </a:cubicBezTo>
                  <a:cubicBezTo>
                    <a:pt x="7836" y="142"/>
                    <a:pt x="7694" y="0"/>
                    <a:pt x="7531" y="0"/>
                  </a:cubicBezTo>
                  <a:cubicBezTo>
                    <a:pt x="7349" y="0"/>
                    <a:pt x="7206" y="142"/>
                    <a:pt x="7206" y="325"/>
                  </a:cubicBezTo>
                  <a:cubicBezTo>
                    <a:pt x="7206" y="650"/>
                    <a:pt x="6943" y="914"/>
                    <a:pt x="6618" y="914"/>
                  </a:cubicBezTo>
                  <a:cubicBezTo>
                    <a:pt x="6293" y="914"/>
                    <a:pt x="6050" y="650"/>
                    <a:pt x="6050" y="325"/>
                  </a:cubicBezTo>
                  <a:cubicBezTo>
                    <a:pt x="6050" y="142"/>
                    <a:pt x="5907" y="0"/>
                    <a:pt x="5725" y="0"/>
                  </a:cubicBezTo>
                  <a:cubicBezTo>
                    <a:pt x="5542" y="0"/>
                    <a:pt x="5400" y="142"/>
                    <a:pt x="5400" y="325"/>
                  </a:cubicBezTo>
                  <a:cubicBezTo>
                    <a:pt x="5400" y="650"/>
                    <a:pt x="5136" y="914"/>
                    <a:pt x="4832" y="914"/>
                  </a:cubicBezTo>
                  <a:cubicBezTo>
                    <a:pt x="4507" y="914"/>
                    <a:pt x="4243" y="650"/>
                    <a:pt x="4243" y="325"/>
                  </a:cubicBezTo>
                  <a:cubicBezTo>
                    <a:pt x="4243" y="142"/>
                    <a:pt x="4101" y="0"/>
                    <a:pt x="3918" y="0"/>
                  </a:cubicBezTo>
                  <a:cubicBezTo>
                    <a:pt x="3756" y="0"/>
                    <a:pt x="3614" y="142"/>
                    <a:pt x="3614" y="325"/>
                  </a:cubicBezTo>
                  <a:cubicBezTo>
                    <a:pt x="3614" y="650"/>
                    <a:pt x="3350" y="914"/>
                    <a:pt x="3025" y="914"/>
                  </a:cubicBezTo>
                  <a:cubicBezTo>
                    <a:pt x="2700" y="914"/>
                    <a:pt x="2437" y="650"/>
                    <a:pt x="2437" y="325"/>
                  </a:cubicBezTo>
                  <a:cubicBezTo>
                    <a:pt x="2437" y="142"/>
                    <a:pt x="2294" y="0"/>
                    <a:pt x="2132" y="0"/>
                  </a:cubicBezTo>
                  <a:cubicBezTo>
                    <a:pt x="1949" y="0"/>
                    <a:pt x="1807" y="142"/>
                    <a:pt x="1807" y="325"/>
                  </a:cubicBezTo>
                  <a:cubicBezTo>
                    <a:pt x="1807" y="650"/>
                    <a:pt x="1543" y="914"/>
                    <a:pt x="1219" y="914"/>
                  </a:cubicBezTo>
                  <a:cubicBezTo>
                    <a:pt x="894" y="914"/>
                    <a:pt x="650" y="650"/>
                    <a:pt x="650" y="325"/>
                  </a:cubicBezTo>
                  <a:cubicBezTo>
                    <a:pt x="650" y="142"/>
                    <a:pt x="508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4;p28">
              <a:extLst>
                <a:ext uri="{FF2B5EF4-FFF2-40B4-BE49-F238E27FC236}">
                  <a16:creationId xmlns:a16="http://schemas.microsoft.com/office/drawing/2014/main" id="{FA7ACEFF-3164-2956-01E8-600C4B8B422E}"/>
                </a:ext>
              </a:extLst>
            </p:cNvPr>
            <p:cNvSpPr/>
            <p:nvPr/>
          </p:nvSpPr>
          <p:spPr>
            <a:xfrm>
              <a:off x="2117175" y="2203275"/>
              <a:ext cx="154775" cy="192225"/>
            </a:xfrm>
            <a:custGeom>
              <a:avLst/>
              <a:gdLst/>
              <a:ahLst/>
              <a:cxnLst/>
              <a:rect l="l" t="t" r="r" b="b"/>
              <a:pathLst>
                <a:path w="6191" h="7689" extrusionOk="0">
                  <a:moveTo>
                    <a:pt x="3126" y="1010"/>
                  </a:moveTo>
                  <a:cubicBezTo>
                    <a:pt x="3370" y="1010"/>
                    <a:pt x="3593" y="1071"/>
                    <a:pt x="3816" y="1173"/>
                  </a:cubicBezTo>
                  <a:lnTo>
                    <a:pt x="3857" y="1193"/>
                  </a:lnTo>
                  <a:cubicBezTo>
                    <a:pt x="4466" y="1497"/>
                    <a:pt x="4790" y="2187"/>
                    <a:pt x="4648" y="2837"/>
                  </a:cubicBezTo>
                  <a:cubicBezTo>
                    <a:pt x="4506" y="3588"/>
                    <a:pt x="4506" y="4339"/>
                    <a:pt x="4648" y="5090"/>
                  </a:cubicBezTo>
                  <a:cubicBezTo>
                    <a:pt x="4790" y="5739"/>
                    <a:pt x="4466" y="6430"/>
                    <a:pt x="3857" y="6734"/>
                  </a:cubicBezTo>
                  <a:lnTo>
                    <a:pt x="3816" y="6754"/>
                  </a:lnTo>
                  <a:cubicBezTo>
                    <a:pt x="3598" y="6869"/>
                    <a:pt x="3364" y="6924"/>
                    <a:pt x="3130" y="6924"/>
                  </a:cubicBezTo>
                  <a:cubicBezTo>
                    <a:pt x="2907" y="6924"/>
                    <a:pt x="2684" y="6874"/>
                    <a:pt x="2476" y="6775"/>
                  </a:cubicBezTo>
                  <a:cubicBezTo>
                    <a:pt x="2030" y="6572"/>
                    <a:pt x="1746" y="6186"/>
                    <a:pt x="1644" y="5719"/>
                  </a:cubicBezTo>
                  <a:cubicBezTo>
                    <a:pt x="1401" y="4562"/>
                    <a:pt x="1401" y="3385"/>
                    <a:pt x="1644" y="2208"/>
                  </a:cubicBezTo>
                  <a:cubicBezTo>
                    <a:pt x="1746" y="1741"/>
                    <a:pt x="2030" y="1355"/>
                    <a:pt x="2476" y="1152"/>
                  </a:cubicBezTo>
                  <a:cubicBezTo>
                    <a:pt x="2679" y="1051"/>
                    <a:pt x="2903" y="1010"/>
                    <a:pt x="3126" y="1010"/>
                  </a:cubicBezTo>
                  <a:close/>
                  <a:moveTo>
                    <a:pt x="1661" y="0"/>
                  </a:moveTo>
                  <a:cubicBezTo>
                    <a:pt x="1613" y="0"/>
                    <a:pt x="1565" y="12"/>
                    <a:pt x="1522" y="36"/>
                  </a:cubicBezTo>
                  <a:cubicBezTo>
                    <a:pt x="1360" y="117"/>
                    <a:pt x="1299" y="300"/>
                    <a:pt x="1380" y="462"/>
                  </a:cubicBezTo>
                  <a:lnTo>
                    <a:pt x="1624" y="970"/>
                  </a:lnTo>
                  <a:cubicBezTo>
                    <a:pt x="1401" y="1193"/>
                    <a:pt x="1238" y="1457"/>
                    <a:pt x="1116" y="1741"/>
                  </a:cubicBezTo>
                  <a:lnTo>
                    <a:pt x="487" y="1538"/>
                  </a:lnTo>
                  <a:cubicBezTo>
                    <a:pt x="455" y="1526"/>
                    <a:pt x="421" y="1520"/>
                    <a:pt x="389" y="1520"/>
                  </a:cubicBezTo>
                  <a:cubicBezTo>
                    <a:pt x="257" y="1520"/>
                    <a:pt x="134" y="1611"/>
                    <a:pt x="102" y="1741"/>
                  </a:cubicBezTo>
                  <a:cubicBezTo>
                    <a:pt x="41" y="1903"/>
                    <a:pt x="122" y="2086"/>
                    <a:pt x="305" y="2147"/>
                  </a:cubicBezTo>
                  <a:lnTo>
                    <a:pt x="974" y="2370"/>
                  </a:lnTo>
                  <a:cubicBezTo>
                    <a:pt x="893" y="2735"/>
                    <a:pt x="853" y="3101"/>
                    <a:pt x="832" y="3466"/>
                  </a:cubicBezTo>
                  <a:lnTo>
                    <a:pt x="305" y="3466"/>
                  </a:lnTo>
                  <a:cubicBezTo>
                    <a:pt x="142" y="3466"/>
                    <a:pt x="0" y="3608"/>
                    <a:pt x="0" y="3791"/>
                  </a:cubicBezTo>
                  <a:cubicBezTo>
                    <a:pt x="0" y="3953"/>
                    <a:pt x="142" y="4095"/>
                    <a:pt x="305" y="4095"/>
                  </a:cubicBezTo>
                  <a:lnTo>
                    <a:pt x="832" y="4095"/>
                  </a:lnTo>
                  <a:cubicBezTo>
                    <a:pt x="832" y="4440"/>
                    <a:pt x="853" y="4786"/>
                    <a:pt x="893" y="5131"/>
                  </a:cubicBezTo>
                  <a:lnTo>
                    <a:pt x="325" y="5293"/>
                  </a:lnTo>
                  <a:cubicBezTo>
                    <a:pt x="142" y="5334"/>
                    <a:pt x="41" y="5496"/>
                    <a:pt x="81" y="5679"/>
                  </a:cubicBezTo>
                  <a:cubicBezTo>
                    <a:pt x="122" y="5821"/>
                    <a:pt x="244" y="5922"/>
                    <a:pt x="386" y="5922"/>
                  </a:cubicBezTo>
                  <a:cubicBezTo>
                    <a:pt x="426" y="5922"/>
                    <a:pt x="447" y="5902"/>
                    <a:pt x="467" y="5902"/>
                  </a:cubicBezTo>
                  <a:lnTo>
                    <a:pt x="995" y="5760"/>
                  </a:lnTo>
                  <a:cubicBezTo>
                    <a:pt x="1015" y="5800"/>
                    <a:pt x="1015" y="5821"/>
                    <a:pt x="1015" y="5841"/>
                  </a:cubicBezTo>
                  <a:cubicBezTo>
                    <a:pt x="1096" y="6166"/>
                    <a:pt x="1238" y="6470"/>
                    <a:pt x="1421" y="6734"/>
                  </a:cubicBezTo>
                  <a:lnTo>
                    <a:pt x="1015" y="7140"/>
                  </a:lnTo>
                  <a:cubicBezTo>
                    <a:pt x="893" y="7262"/>
                    <a:pt x="893" y="7465"/>
                    <a:pt x="1015" y="7587"/>
                  </a:cubicBezTo>
                  <a:cubicBezTo>
                    <a:pt x="1076" y="7647"/>
                    <a:pt x="1157" y="7688"/>
                    <a:pt x="1238" y="7688"/>
                  </a:cubicBezTo>
                  <a:cubicBezTo>
                    <a:pt x="1319" y="7688"/>
                    <a:pt x="1401" y="7647"/>
                    <a:pt x="1462" y="7587"/>
                  </a:cubicBezTo>
                  <a:lnTo>
                    <a:pt x="1888" y="7160"/>
                  </a:lnTo>
                  <a:cubicBezTo>
                    <a:pt x="1989" y="7221"/>
                    <a:pt x="2091" y="7282"/>
                    <a:pt x="2192" y="7343"/>
                  </a:cubicBezTo>
                  <a:cubicBezTo>
                    <a:pt x="2497" y="7485"/>
                    <a:pt x="2801" y="7546"/>
                    <a:pt x="3126" y="7546"/>
                  </a:cubicBezTo>
                  <a:cubicBezTo>
                    <a:pt x="3471" y="7546"/>
                    <a:pt x="3796" y="7485"/>
                    <a:pt x="4100" y="7323"/>
                  </a:cubicBezTo>
                  <a:lnTo>
                    <a:pt x="4141" y="7302"/>
                  </a:lnTo>
                  <a:cubicBezTo>
                    <a:pt x="4324" y="7221"/>
                    <a:pt x="4466" y="7099"/>
                    <a:pt x="4608" y="6978"/>
                  </a:cubicBezTo>
                  <a:lnTo>
                    <a:pt x="5156" y="7384"/>
                  </a:lnTo>
                  <a:cubicBezTo>
                    <a:pt x="5217" y="7424"/>
                    <a:pt x="5278" y="7444"/>
                    <a:pt x="5338" y="7444"/>
                  </a:cubicBezTo>
                  <a:cubicBezTo>
                    <a:pt x="5440" y="7444"/>
                    <a:pt x="5541" y="7404"/>
                    <a:pt x="5602" y="7323"/>
                  </a:cubicBezTo>
                  <a:cubicBezTo>
                    <a:pt x="5704" y="7181"/>
                    <a:pt x="5683" y="6978"/>
                    <a:pt x="5541" y="6876"/>
                  </a:cubicBezTo>
                  <a:lnTo>
                    <a:pt x="5014" y="6490"/>
                  </a:lnTo>
                  <a:cubicBezTo>
                    <a:pt x="5196" y="6166"/>
                    <a:pt x="5318" y="5800"/>
                    <a:pt x="5318" y="5435"/>
                  </a:cubicBezTo>
                  <a:lnTo>
                    <a:pt x="5765" y="5537"/>
                  </a:lnTo>
                  <a:cubicBezTo>
                    <a:pt x="5785" y="5537"/>
                    <a:pt x="5805" y="5557"/>
                    <a:pt x="5846" y="5557"/>
                  </a:cubicBezTo>
                  <a:cubicBezTo>
                    <a:pt x="5988" y="5557"/>
                    <a:pt x="6110" y="5455"/>
                    <a:pt x="6150" y="5313"/>
                  </a:cubicBezTo>
                  <a:cubicBezTo>
                    <a:pt x="6191" y="5131"/>
                    <a:pt x="6089" y="4968"/>
                    <a:pt x="5907" y="4928"/>
                  </a:cubicBezTo>
                  <a:lnTo>
                    <a:pt x="5237" y="4765"/>
                  </a:lnTo>
                  <a:cubicBezTo>
                    <a:pt x="5196" y="4461"/>
                    <a:pt x="5176" y="4177"/>
                    <a:pt x="5176" y="3892"/>
                  </a:cubicBezTo>
                  <a:lnTo>
                    <a:pt x="5785" y="3892"/>
                  </a:lnTo>
                  <a:cubicBezTo>
                    <a:pt x="5968" y="3892"/>
                    <a:pt x="6110" y="3750"/>
                    <a:pt x="6110" y="3568"/>
                  </a:cubicBezTo>
                  <a:cubicBezTo>
                    <a:pt x="6110" y="3405"/>
                    <a:pt x="5968" y="3263"/>
                    <a:pt x="5785" y="3263"/>
                  </a:cubicBezTo>
                  <a:lnTo>
                    <a:pt x="5217" y="3263"/>
                  </a:lnTo>
                  <a:cubicBezTo>
                    <a:pt x="5237" y="3162"/>
                    <a:pt x="5257" y="3060"/>
                    <a:pt x="5278" y="2979"/>
                  </a:cubicBezTo>
                  <a:cubicBezTo>
                    <a:pt x="5318" y="2796"/>
                    <a:pt x="5318" y="2593"/>
                    <a:pt x="5318" y="2411"/>
                  </a:cubicBezTo>
                  <a:lnTo>
                    <a:pt x="5907" y="2269"/>
                  </a:lnTo>
                  <a:cubicBezTo>
                    <a:pt x="6089" y="2228"/>
                    <a:pt x="6191" y="2066"/>
                    <a:pt x="6150" y="1883"/>
                  </a:cubicBezTo>
                  <a:cubicBezTo>
                    <a:pt x="6116" y="1745"/>
                    <a:pt x="5978" y="1651"/>
                    <a:pt x="5838" y="1651"/>
                  </a:cubicBezTo>
                  <a:cubicBezTo>
                    <a:pt x="5814" y="1651"/>
                    <a:pt x="5789" y="1654"/>
                    <a:pt x="5765" y="1660"/>
                  </a:cubicBezTo>
                  <a:lnTo>
                    <a:pt x="5176" y="1802"/>
                  </a:lnTo>
                  <a:cubicBezTo>
                    <a:pt x="4993" y="1294"/>
                    <a:pt x="4628" y="888"/>
                    <a:pt x="4141" y="624"/>
                  </a:cubicBezTo>
                  <a:lnTo>
                    <a:pt x="4100" y="604"/>
                  </a:lnTo>
                  <a:cubicBezTo>
                    <a:pt x="3801" y="449"/>
                    <a:pt x="3470" y="373"/>
                    <a:pt x="3137" y="373"/>
                  </a:cubicBezTo>
                  <a:cubicBezTo>
                    <a:pt x="2815" y="373"/>
                    <a:pt x="2491" y="444"/>
                    <a:pt x="2192" y="584"/>
                  </a:cubicBezTo>
                  <a:cubicBezTo>
                    <a:pt x="2192" y="584"/>
                    <a:pt x="2172" y="604"/>
                    <a:pt x="2152" y="604"/>
                  </a:cubicBezTo>
                  <a:lnTo>
                    <a:pt x="1949" y="178"/>
                  </a:lnTo>
                  <a:cubicBezTo>
                    <a:pt x="1892" y="64"/>
                    <a:pt x="1775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;p28">
              <a:extLst>
                <a:ext uri="{FF2B5EF4-FFF2-40B4-BE49-F238E27FC236}">
                  <a16:creationId xmlns:a16="http://schemas.microsoft.com/office/drawing/2014/main" id="{84462D11-5DB4-864A-7696-A90761E2D85F}"/>
                </a:ext>
              </a:extLst>
            </p:cNvPr>
            <p:cNvSpPr/>
            <p:nvPr/>
          </p:nvSpPr>
          <p:spPr>
            <a:xfrm>
              <a:off x="2171975" y="22391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extrusionOk="0">
                  <a:moveTo>
                    <a:pt x="1096" y="630"/>
                  </a:moveTo>
                  <a:cubicBezTo>
                    <a:pt x="1340" y="630"/>
                    <a:pt x="1563" y="853"/>
                    <a:pt x="1563" y="1096"/>
                  </a:cubicBezTo>
                  <a:cubicBezTo>
                    <a:pt x="1563" y="1360"/>
                    <a:pt x="1340" y="1563"/>
                    <a:pt x="1096" y="1563"/>
                  </a:cubicBezTo>
                  <a:cubicBezTo>
                    <a:pt x="832" y="1563"/>
                    <a:pt x="629" y="1360"/>
                    <a:pt x="629" y="1096"/>
                  </a:cubicBezTo>
                  <a:cubicBezTo>
                    <a:pt x="629" y="853"/>
                    <a:pt x="832" y="630"/>
                    <a:pt x="1096" y="630"/>
                  </a:cubicBezTo>
                  <a:close/>
                  <a:moveTo>
                    <a:pt x="1096" y="0"/>
                  </a:moveTo>
                  <a:cubicBezTo>
                    <a:pt x="487" y="0"/>
                    <a:pt x="0" y="488"/>
                    <a:pt x="0" y="1096"/>
                  </a:cubicBezTo>
                  <a:cubicBezTo>
                    <a:pt x="0" y="1705"/>
                    <a:pt x="487" y="2193"/>
                    <a:pt x="1096" y="2193"/>
                  </a:cubicBezTo>
                  <a:cubicBezTo>
                    <a:pt x="1705" y="2193"/>
                    <a:pt x="2192" y="1705"/>
                    <a:pt x="2192" y="1096"/>
                  </a:cubicBezTo>
                  <a:cubicBezTo>
                    <a:pt x="2192" y="488"/>
                    <a:pt x="170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6;p28">
              <a:extLst>
                <a:ext uri="{FF2B5EF4-FFF2-40B4-BE49-F238E27FC236}">
                  <a16:creationId xmlns:a16="http://schemas.microsoft.com/office/drawing/2014/main" id="{2D18CF80-38BB-4796-1A7D-595D3571D738}"/>
                </a:ext>
              </a:extLst>
            </p:cNvPr>
            <p:cNvSpPr/>
            <p:nvPr/>
          </p:nvSpPr>
          <p:spPr>
            <a:xfrm>
              <a:off x="2182125" y="2315300"/>
              <a:ext cx="43650" cy="43150"/>
            </a:xfrm>
            <a:custGeom>
              <a:avLst/>
              <a:gdLst/>
              <a:ahLst/>
              <a:cxnLst/>
              <a:rect l="l" t="t" r="r" b="b"/>
              <a:pathLst>
                <a:path w="1746" h="1726" extrusionOk="0">
                  <a:moveTo>
                    <a:pt x="873" y="629"/>
                  </a:moveTo>
                  <a:cubicBezTo>
                    <a:pt x="995" y="629"/>
                    <a:pt x="1096" y="731"/>
                    <a:pt x="1096" y="853"/>
                  </a:cubicBezTo>
                  <a:cubicBezTo>
                    <a:pt x="1096" y="995"/>
                    <a:pt x="995" y="1096"/>
                    <a:pt x="873" y="1096"/>
                  </a:cubicBezTo>
                  <a:cubicBezTo>
                    <a:pt x="751" y="1096"/>
                    <a:pt x="650" y="995"/>
                    <a:pt x="650" y="853"/>
                  </a:cubicBezTo>
                  <a:cubicBezTo>
                    <a:pt x="650" y="731"/>
                    <a:pt x="751" y="629"/>
                    <a:pt x="873" y="629"/>
                  </a:cubicBezTo>
                  <a:close/>
                  <a:moveTo>
                    <a:pt x="873" y="0"/>
                  </a:moveTo>
                  <a:cubicBezTo>
                    <a:pt x="386" y="0"/>
                    <a:pt x="0" y="386"/>
                    <a:pt x="0" y="853"/>
                  </a:cubicBezTo>
                  <a:cubicBezTo>
                    <a:pt x="0" y="1340"/>
                    <a:pt x="406" y="1725"/>
                    <a:pt x="873" y="1725"/>
                  </a:cubicBezTo>
                  <a:cubicBezTo>
                    <a:pt x="1360" y="1725"/>
                    <a:pt x="1746" y="1340"/>
                    <a:pt x="1746" y="853"/>
                  </a:cubicBezTo>
                  <a:cubicBezTo>
                    <a:pt x="1746" y="386"/>
                    <a:pt x="1360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7;p28">
              <a:extLst>
                <a:ext uri="{FF2B5EF4-FFF2-40B4-BE49-F238E27FC236}">
                  <a16:creationId xmlns:a16="http://schemas.microsoft.com/office/drawing/2014/main" id="{B7A2828B-B7F6-7E81-4066-06855106875D}"/>
                </a:ext>
              </a:extLst>
            </p:cNvPr>
            <p:cNvSpPr/>
            <p:nvPr/>
          </p:nvSpPr>
          <p:spPr>
            <a:xfrm>
              <a:off x="2165375" y="22985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325" y="0"/>
                  </a:moveTo>
                  <a:cubicBezTo>
                    <a:pt x="142" y="0"/>
                    <a:pt x="0" y="142"/>
                    <a:pt x="0" y="325"/>
                  </a:cubicBezTo>
                  <a:lnTo>
                    <a:pt x="0" y="345"/>
                  </a:lnTo>
                  <a:cubicBezTo>
                    <a:pt x="0" y="508"/>
                    <a:pt x="142" y="650"/>
                    <a:pt x="325" y="650"/>
                  </a:cubicBezTo>
                  <a:cubicBezTo>
                    <a:pt x="508" y="650"/>
                    <a:pt x="650" y="508"/>
                    <a:pt x="650" y="345"/>
                  </a:cubicBezTo>
                  <a:lnTo>
                    <a:pt x="650" y="325"/>
                  </a:lnTo>
                  <a:cubicBezTo>
                    <a:pt x="650" y="142"/>
                    <a:pt x="508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8;p28">
              <a:extLst>
                <a:ext uri="{FF2B5EF4-FFF2-40B4-BE49-F238E27FC236}">
                  <a16:creationId xmlns:a16="http://schemas.microsoft.com/office/drawing/2014/main" id="{7C80485D-614B-DFD6-73B8-BBD49AD17A09}"/>
                </a:ext>
              </a:extLst>
            </p:cNvPr>
            <p:cNvSpPr/>
            <p:nvPr/>
          </p:nvSpPr>
          <p:spPr>
            <a:xfrm>
              <a:off x="2277000" y="220670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56" y="650"/>
                  </a:moveTo>
                  <a:cubicBezTo>
                    <a:pt x="1300" y="650"/>
                    <a:pt x="1483" y="833"/>
                    <a:pt x="1483" y="1056"/>
                  </a:cubicBezTo>
                  <a:cubicBezTo>
                    <a:pt x="1483" y="1299"/>
                    <a:pt x="1300" y="1482"/>
                    <a:pt x="1056" y="1482"/>
                  </a:cubicBezTo>
                  <a:cubicBezTo>
                    <a:pt x="833" y="1482"/>
                    <a:pt x="630" y="1299"/>
                    <a:pt x="630" y="1056"/>
                  </a:cubicBezTo>
                  <a:cubicBezTo>
                    <a:pt x="630" y="833"/>
                    <a:pt x="833" y="650"/>
                    <a:pt x="1056" y="650"/>
                  </a:cubicBezTo>
                  <a:close/>
                  <a:moveTo>
                    <a:pt x="1056" y="0"/>
                  </a:moveTo>
                  <a:cubicBezTo>
                    <a:pt x="468" y="0"/>
                    <a:pt x="1" y="487"/>
                    <a:pt x="1" y="1056"/>
                  </a:cubicBezTo>
                  <a:cubicBezTo>
                    <a:pt x="1" y="1644"/>
                    <a:pt x="468" y="2111"/>
                    <a:pt x="1056" y="2111"/>
                  </a:cubicBezTo>
                  <a:cubicBezTo>
                    <a:pt x="1645" y="2111"/>
                    <a:pt x="2112" y="1644"/>
                    <a:pt x="2112" y="1056"/>
                  </a:cubicBezTo>
                  <a:cubicBezTo>
                    <a:pt x="2112" y="487"/>
                    <a:pt x="164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9;p28">
              <a:extLst>
                <a:ext uri="{FF2B5EF4-FFF2-40B4-BE49-F238E27FC236}">
                  <a16:creationId xmlns:a16="http://schemas.microsoft.com/office/drawing/2014/main" id="{E5CDF3D7-44DC-E5F3-AD00-6CDFEF00847C}"/>
                </a:ext>
              </a:extLst>
            </p:cNvPr>
            <p:cNvSpPr/>
            <p:nvPr/>
          </p:nvSpPr>
          <p:spPr>
            <a:xfrm>
              <a:off x="2447000" y="2528525"/>
              <a:ext cx="73600" cy="77050"/>
            </a:xfrm>
            <a:custGeom>
              <a:avLst/>
              <a:gdLst/>
              <a:ahLst/>
              <a:cxnLst/>
              <a:rect l="l" t="t" r="r" b="b"/>
              <a:pathLst>
                <a:path w="2944" h="3082" extrusionOk="0">
                  <a:moveTo>
                    <a:pt x="2589" y="1"/>
                  </a:moveTo>
                  <a:cubicBezTo>
                    <a:pt x="2470" y="1"/>
                    <a:pt x="2357" y="65"/>
                    <a:pt x="2315" y="179"/>
                  </a:cubicBezTo>
                  <a:lnTo>
                    <a:pt x="1320" y="2168"/>
                  </a:lnTo>
                  <a:lnTo>
                    <a:pt x="610" y="1214"/>
                  </a:lnTo>
                  <a:cubicBezTo>
                    <a:pt x="548" y="1140"/>
                    <a:pt x="448" y="1095"/>
                    <a:pt x="347" y="1095"/>
                  </a:cubicBezTo>
                  <a:cubicBezTo>
                    <a:pt x="283" y="1095"/>
                    <a:pt x="218" y="1113"/>
                    <a:pt x="163" y="1153"/>
                  </a:cubicBezTo>
                  <a:cubicBezTo>
                    <a:pt x="21" y="1275"/>
                    <a:pt x="1" y="1478"/>
                    <a:pt x="102" y="1600"/>
                  </a:cubicBezTo>
                  <a:lnTo>
                    <a:pt x="1137" y="2959"/>
                  </a:lnTo>
                  <a:cubicBezTo>
                    <a:pt x="1198" y="3041"/>
                    <a:pt x="1300" y="3081"/>
                    <a:pt x="1381" y="3081"/>
                  </a:cubicBezTo>
                  <a:lnTo>
                    <a:pt x="1421" y="3081"/>
                  </a:lnTo>
                  <a:cubicBezTo>
                    <a:pt x="1523" y="3061"/>
                    <a:pt x="1624" y="3000"/>
                    <a:pt x="1665" y="2899"/>
                  </a:cubicBezTo>
                  <a:lnTo>
                    <a:pt x="2883" y="463"/>
                  </a:lnTo>
                  <a:cubicBezTo>
                    <a:pt x="2944" y="300"/>
                    <a:pt x="2883" y="118"/>
                    <a:pt x="2741" y="37"/>
                  </a:cubicBezTo>
                  <a:cubicBezTo>
                    <a:pt x="2692" y="12"/>
                    <a:pt x="2640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77;p24">
            <a:extLst>
              <a:ext uri="{FF2B5EF4-FFF2-40B4-BE49-F238E27FC236}">
                <a16:creationId xmlns:a16="http://schemas.microsoft.com/office/drawing/2014/main" id="{9FECCC62-6A5C-ACEB-E426-7D5FB98140A1}"/>
              </a:ext>
            </a:extLst>
          </p:cNvPr>
          <p:cNvGrpSpPr/>
          <p:nvPr/>
        </p:nvGrpSpPr>
        <p:grpSpPr>
          <a:xfrm>
            <a:off x="7337611" y="1374392"/>
            <a:ext cx="995898" cy="1197358"/>
            <a:chOff x="1384913" y="4280607"/>
            <a:chExt cx="330442" cy="364791"/>
          </a:xfrm>
        </p:grpSpPr>
        <p:sp>
          <p:nvSpPr>
            <p:cNvPr id="35" name="Google Shape;678;p24">
              <a:extLst>
                <a:ext uri="{FF2B5EF4-FFF2-40B4-BE49-F238E27FC236}">
                  <a16:creationId xmlns:a16="http://schemas.microsoft.com/office/drawing/2014/main" id="{CD8B4B21-0D98-6124-D142-38F3D99CF042}"/>
                </a:ext>
              </a:extLst>
            </p:cNvPr>
            <p:cNvSpPr/>
            <p:nvPr/>
          </p:nvSpPr>
          <p:spPr>
            <a:xfrm>
              <a:off x="1489934" y="4286031"/>
              <a:ext cx="220127" cy="354074"/>
            </a:xfrm>
            <a:custGeom>
              <a:avLst/>
              <a:gdLst/>
              <a:ahLst/>
              <a:cxnLst/>
              <a:rect l="l" t="t" r="r" b="b"/>
              <a:pathLst>
                <a:path w="8401" h="13513" extrusionOk="0">
                  <a:moveTo>
                    <a:pt x="274" y="0"/>
                  </a:moveTo>
                  <a:cubicBezTo>
                    <a:pt x="120" y="0"/>
                    <a:pt x="0" y="125"/>
                    <a:pt x="0" y="274"/>
                  </a:cubicBezTo>
                  <a:lnTo>
                    <a:pt x="0" y="13513"/>
                  </a:lnTo>
                  <a:lnTo>
                    <a:pt x="6701" y="13513"/>
                  </a:lnTo>
                  <a:cubicBezTo>
                    <a:pt x="7637" y="13513"/>
                    <a:pt x="8401" y="12750"/>
                    <a:pt x="8401" y="11814"/>
                  </a:cubicBezTo>
                  <a:lnTo>
                    <a:pt x="8401" y="274"/>
                  </a:lnTo>
                  <a:cubicBezTo>
                    <a:pt x="8401" y="125"/>
                    <a:pt x="8276" y="0"/>
                    <a:pt x="8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9;p24">
              <a:extLst>
                <a:ext uri="{FF2B5EF4-FFF2-40B4-BE49-F238E27FC236}">
                  <a16:creationId xmlns:a16="http://schemas.microsoft.com/office/drawing/2014/main" id="{7F1C2867-D125-30C6-B195-08DC21EA3CA4}"/>
                </a:ext>
              </a:extLst>
            </p:cNvPr>
            <p:cNvSpPr/>
            <p:nvPr/>
          </p:nvSpPr>
          <p:spPr>
            <a:xfrm>
              <a:off x="1645132" y="4286031"/>
              <a:ext cx="64930" cy="354074"/>
            </a:xfrm>
            <a:custGeom>
              <a:avLst/>
              <a:gdLst/>
              <a:ahLst/>
              <a:cxnLst/>
              <a:rect l="l" t="t" r="r" b="b"/>
              <a:pathLst>
                <a:path w="2478" h="13513" extrusionOk="0">
                  <a:moveTo>
                    <a:pt x="1426" y="0"/>
                  </a:moveTo>
                  <a:cubicBezTo>
                    <a:pt x="1575" y="0"/>
                    <a:pt x="1695" y="125"/>
                    <a:pt x="1695" y="274"/>
                  </a:cubicBezTo>
                  <a:lnTo>
                    <a:pt x="1695" y="11814"/>
                  </a:lnTo>
                  <a:cubicBezTo>
                    <a:pt x="1695" y="12755"/>
                    <a:pt x="937" y="13513"/>
                    <a:pt x="1" y="13513"/>
                  </a:cubicBezTo>
                  <a:lnTo>
                    <a:pt x="778" y="13513"/>
                  </a:lnTo>
                  <a:cubicBezTo>
                    <a:pt x="1714" y="13513"/>
                    <a:pt x="2478" y="12755"/>
                    <a:pt x="2478" y="11814"/>
                  </a:cubicBezTo>
                  <a:lnTo>
                    <a:pt x="2478" y="274"/>
                  </a:lnTo>
                  <a:cubicBezTo>
                    <a:pt x="2478" y="125"/>
                    <a:pt x="2353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0;p24">
              <a:extLst>
                <a:ext uri="{FF2B5EF4-FFF2-40B4-BE49-F238E27FC236}">
                  <a16:creationId xmlns:a16="http://schemas.microsoft.com/office/drawing/2014/main" id="{587D0FDA-BA4E-9E45-261B-0FAD3BB28720}"/>
                </a:ext>
              </a:extLst>
            </p:cNvPr>
            <p:cNvSpPr/>
            <p:nvPr/>
          </p:nvSpPr>
          <p:spPr>
            <a:xfrm>
              <a:off x="1398095" y="4577455"/>
              <a:ext cx="264671" cy="62650"/>
            </a:xfrm>
            <a:custGeom>
              <a:avLst/>
              <a:gdLst/>
              <a:ahLst/>
              <a:cxnLst/>
              <a:rect l="l" t="t" r="r" b="b"/>
              <a:pathLst>
                <a:path w="10101" h="2391" extrusionOk="0">
                  <a:moveTo>
                    <a:pt x="275" y="0"/>
                  </a:moveTo>
                  <a:cubicBezTo>
                    <a:pt x="121" y="0"/>
                    <a:pt x="1" y="120"/>
                    <a:pt x="1" y="274"/>
                  </a:cubicBezTo>
                  <a:lnTo>
                    <a:pt x="1" y="692"/>
                  </a:lnTo>
                  <a:cubicBezTo>
                    <a:pt x="1" y="1628"/>
                    <a:pt x="759" y="2391"/>
                    <a:pt x="1700" y="2391"/>
                  </a:cubicBezTo>
                  <a:lnTo>
                    <a:pt x="10101" y="2391"/>
                  </a:lnTo>
                  <a:cubicBezTo>
                    <a:pt x="9160" y="2391"/>
                    <a:pt x="8401" y="1628"/>
                    <a:pt x="8401" y="692"/>
                  </a:cubicBezTo>
                  <a:lnTo>
                    <a:pt x="8401" y="274"/>
                  </a:lnTo>
                  <a:cubicBezTo>
                    <a:pt x="8401" y="120"/>
                    <a:pt x="8281" y="0"/>
                    <a:pt x="8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;p24">
              <a:extLst>
                <a:ext uri="{FF2B5EF4-FFF2-40B4-BE49-F238E27FC236}">
                  <a16:creationId xmlns:a16="http://schemas.microsoft.com/office/drawing/2014/main" id="{7A6A6D18-F044-2D5E-30CC-4E06494B24B9}"/>
                </a:ext>
              </a:extLst>
            </p:cNvPr>
            <p:cNvSpPr/>
            <p:nvPr/>
          </p:nvSpPr>
          <p:spPr>
            <a:xfrm>
              <a:off x="1521115" y="4393304"/>
              <a:ext cx="30342" cy="25888"/>
            </a:xfrm>
            <a:custGeom>
              <a:avLst/>
              <a:gdLst/>
              <a:ahLst/>
              <a:cxnLst/>
              <a:rect l="l" t="t" r="r" b="b"/>
              <a:pathLst>
                <a:path w="1158" h="988" extrusionOk="0">
                  <a:moveTo>
                    <a:pt x="663" y="1"/>
                  </a:moveTo>
                  <a:cubicBezTo>
                    <a:pt x="221" y="1"/>
                    <a:pt x="1" y="534"/>
                    <a:pt x="313" y="841"/>
                  </a:cubicBezTo>
                  <a:cubicBezTo>
                    <a:pt x="414" y="942"/>
                    <a:pt x="538" y="987"/>
                    <a:pt x="660" y="987"/>
                  </a:cubicBezTo>
                  <a:cubicBezTo>
                    <a:pt x="914" y="987"/>
                    <a:pt x="1157" y="791"/>
                    <a:pt x="1157" y="495"/>
                  </a:cubicBezTo>
                  <a:cubicBezTo>
                    <a:pt x="1157" y="222"/>
                    <a:pt x="937" y="1"/>
                    <a:pt x="663" y="1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2;p24">
              <a:extLst>
                <a:ext uri="{FF2B5EF4-FFF2-40B4-BE49-F238E27FC236}">
                  <a16:creationId xmlns:a16="http://schemas.microsoft.com/office/drawing/2014/main" id="{D8F05684-7262-9C66-7360-1B1846C57A48}"/>
                </a:ext>
              </a:extLst>
            </p:cNvPr>
            <p:cNvSpPr/>
            <p:nvPr/>
          </p:nvSpPr>
          <p:spPr>
            <a:xfrm>
              <a:off x="1521115" y="4449797"/>
              <a:ext cx="30342" cy="25862"/>
            </a:xfrm>
            <a:custGeom>
              <a:avLst/>
              <a:gdLst/>
              <a:ahLst/>
              <a:cxnLst/>
              <a:rect l="l" t="t" r="r" b="b"/>
              <a:pathLst>
                <a:path w="1158" h="987" extrusionOk="0">
                  <a:moveTo>
                    <a:pt x="663" y="0"/>
                  </a:moveTo>
                  <a:cubicBezTo>
                    <a:pt x="221" y="0"/>
                    <a:pt x="1" y="528"/>
                    <a:pt x="313" y="840"/>
                  </a:cubicBezTo>
                  <a:cubicBezTo>
                    <a:pt x="414" y="941"/>
                    <a:pt x="538" y="986"/>
                    <a:pt x="659" y="986"/>
                  </a:cubicBezTo>
                  <a:cubicBezTo>
                    <a:pt x="914" y="986"/>
                    <a:pt x="1157" y="789"/>
                    <a:pt x="1157" y="490"/>
                  </a:cubicBezTo>
                  <a:cubicBezTo>
                    <a:pt x="1157" y="221"/>
                    <a:pt x="937" y="0"/>
                    <a:pt x="663" y="0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3;p24">
              <a:extLst>
                <a:ext uri="{FF2B5EF4-FFF2-40B4-BE49-F238E27FC236}">
                  <a16:creationId xmlns:a16="http://schemas.microsoft.com/office/drawing/2014/main" id="{6E230746-4C0A-6EBF-BC05-147FBAA9EA79}"/>
                </a:ext>
              </a:extLst>
            </p:cNvPr>
            <p:cNvSpPr/>
            <p:nvPr/>
          </p:nvSpPr>
          <p:spPr>
            <a:xfrm>
              <a:off x="1521115" y="4506132"/>
              <a:ext cx="30342" cy="25993"/>
            </a:xfrm>
            <a:custGeom>
              <a:avLst/>
              <a:gdLst/>
              <a:ahLst/>
              <a:cxnLst/>
              <a:rect l="l" t="t" r="r" b="b"/>
              <a:pathLst>
                <a:path w="1158" h="992" extrusionOk="0">
                  <a:moveTo>
                    <a:pt x="663" y="1"/>
                  </a:moveTo>
                  <a:cubicBezTo>
                    <a:pt x="221" y="1"/>
                    <a:pt x="1" y="534"/>
                    <a:pt x="313" y="846"/>
                  </a:cubicBezTo>
                  <a:cubicBezTo>
                    <a:pt x="414" y="947"/>
                    <a:pt x="538" y="992"/>
                    <a:pt x="659" y="992"/>
                  </a:cubicBezTo>
                  <a:cubicBezTo>
                    <a:pt x="914" y="992"/>
                    <a:pt x="1157" y="794"/>
                    <a:pt x="1157" y="495"/>
                  </a:cubicBezTo>
                  <a:cubicBezTo>
                    <a:pt x="1157" y="222"/>
                    <a:pt x="937" y="1"/>
                    <a:pt x="663" y="1"/>
                  </a:cubicBezTo>
                  <a:close/>
                </a:path>
              </a:pathLst>
            </a:custGeom>
            <a:solidFill>
              <a:srgbClr val="ABB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;p24">
              <a:extLst>
                <a:ext uri="{FF2B5EF4-FFF2-40B4-BE49-F238E27FC236}">
                  <a16:creationId xmlns:a16="http://schemas.microsoft.com/office/drawing/2014/main" id="{E6825E58-4B44-26D6-3758-8C11D0C3EE9E}"/>
                </a:ext>
              </a:extLst>
            </p:cNvPr>
            <p:cNvSpPr/>
            <p:nvPr/>
          </p:nvSpPr>
          <p:spPr>
            <a:xfrm>
              <a:off x="1527797" y="4319728"/>
              <a:ext cx="144271" cy="30971"/>
            </a:xfrm>
            <a:custGeom>
              <a:avLst/>
              <a:gdLst/>
              <a:ahLst/>
              <a:cxnLst/>
              <a:rect l="l" t="t" r="r" b="b"/>
              <a:pathLst>
                <a:path w="5506" h="1182" extrusionOk="0">
                  <a:moveTo>
                    <a:pt x="0" y="1"/>
                  </a:moveTo>
                  <a:lnTo>
                    <a:pt x="0" y="1182"/>
                  </a:lnTo>
                  <a:lnTo>
                    <a:pt x="5506" y="1182"/>
                  </a:lnTo>
                  <a:lnTo>
                    <a:pt x="5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5;p24">
              <a:extLst>
                <a:ext uri="{FF2B5EF4-FFF2-40B4-BE49-F238E27FC236}">
                  <a16:creationId xmlns:a16="http://schemas.microsoft.com/office/drawing/2014/main" id="{9626994D-82A2-387C-4D45-71C588BEA973}"/>
                </a:ext>
              </a:extLst>
            </p:cNvPr>
            <p:cNvSpPr/>
            <p:nvPr/>
          </p:nvSpPr>
          <p:spPr>
            <a:xfrm>
              <a:off x="1489934" y="4468401"/>
              <a:ext cx="28141" cy="28299"/>
            </a:xfrm>
            <a:custGeom>
              <a:avLst/>
              <a:gdLst/>
              <a:ahLst/>
              <a:cxnLst/>
              <a:rect l="l" t="t" r="r" b="b"/>
              <a:pathLst>
                <a:path w="1074" h="1080" extrusionOk="0">
                  <a:moveTo>
                    <a:pt x="706" y="1"/>
                  </a:moveTo>
                  <a:lnTo>
                    <a:pt x="0" y="630"/>
                  </a:lnTo>
                  <a:lnTo>
                    <a:pt x="874" y="1066"/>
                  </a:lnTo>
                  <a:cubicBezTo>
                    <a:pt x="892" y="1075"/>
                    <a:pt x="911" y="1079"/>
                    <a:pt x="929" y="1079"/>
                  </a:cubicBezTo>
                  <a:cubicBezTo>
                    <a:pt x="1008" y="1079"/>
                    <a:pt x="1073" y="1000"/>
                    <a:pt x="1042" y="918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rgbClr val="F1C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6;p24">
              <a:extLst>
                <a:ext uri="{FF2B5EF4-FFF2-40B4-BE49-F238E27FC236}">
                  <a16:creationId xmlns:a16="http://schemas.microsoft.com/office/drawing/2014/main" id="{1D685C03-B807-454C-E6B4-DBD8BD2CBC7E}"/>
                </a:ext>
              </a:extLst>
            </p:cNvPr>
            <p:cNvSpPr/>
            <p:nvPr/>
          </p:nvSpPr>
          <p:spPr>
            <a:xfrm>
              <a:off x="1391072" y="4359031"/>
              <a:ext cx="118383" cy="126191"/>
            </a:xfrm>
            <a:custGeom>
              <a:avLst/>
              <a:gdLst/>
              <a:ahLst/>
              <a:cxnLst/>
              <a:rect l="l" t="t" r="r" b="b"/>
              <a:pathLst>
                <a:path w="4518" h="4816" extrusionOk="0">
                  <a:moveTo>
                    <a:pt x="782" y="1"/>
                  </a:moveTo>
                  <a:cubicBezTo>
                    <a:pt x="734" y="1"/>
                    <a:pt x="686" y="18"/>
                    <a:pt x="648" y="51"/>
                  </a:cubicBezTo>
                  <a:lnTo>
                    <a:pt x="87" y="555"/>
                  </a:lnTo>
                  <a:cubicBezTo>
                    <a:pt x="5" y="627"/>
                    <a:pt x="0" y="752"/>
                    <a:pt x="72" y="839"/>
                  </a:cubicBezTo>
                  <a:lnTo>
                    <a:pt x="3586" y="4751"/>
                  </a:lnTo>
                  <a:cubicBezTo>
                    <a:pt x="3624" y="4794"/>
                    <a:pt x="3679" y="4816"/>
                    <a:pt x="3734" y="4816"/>
                  </a:cubicBezTo>
                  <a:cubicBezTo>
                    <a:pt x="3782" y="4816"/>
                    <a:pt x="3831" y="4799"/>
                    <a:pt x="3869" y="4765"/>
                  </a:cubicBezTo>
                  <a:lnTo>
                    <a:pt x="4426" y="4261"/>
                  </a:lnTo>
                  <a:cubicBezTo>
                    <a:pt x="4512" y="4189"/>
                    <a:pt x="4517" y="4059"/>
                    <a:pt x="4445" y="3978"/>
                  </a:cubicBezTo>
                  <a:lnTo>
                    <a:pt x="931" y="66"/>
                  </a:lnTo>
                  <a:cubicBezTo>
                    <a:pt x="891" y="22"/>
                    <a:pt x="836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7;p24">
              <a:extLst>
                <a:ext uri="{FF2B5EF4-FFF2-40B4-BE49-F238E27FC236}">
                  <a16:creationId xmlns:a16="http://schemas.microsoft.com/office/drawing/2014/main" id="{0CDBBA38-D06E-C62D-064D-F2ECA91D9563}"/>
                </a:ext>
              </a:extLst>
            </p:cNvPr>
            <p:cNvSpPr/>
            <p:nvPr/>
          </p:nvSpPr>
          <p:spPr>
            <a:xfrm>
              <a:off x="1391072" y="4366892"/>
              <a:ext cx="108688" cy="118330"/>
            </a:xfrm>
            <a:custGeom>
              <a:avLst/>
              <a:gdLst/>
              <a:ahLst/>
              <a:cxnLst/>
              <a:rect l="l" t="t" r="r" b="b"/>
              <a:pathLst>
                <a:path w="4148" h="4516" extrusionOk="0">
                  <a:moveTo>
                    <a:pt x="365" y="1"/>
                  </a:moveTo>
                  <a:lnTo>
                    <a:pt x="87" y="255"/>
                  </a:lnTo>
                  <a:cubicBezTo>
                    <a:pt x="5" y="327"/>
                    <a:pt x="0" y="452"/>
                    <a:pt x="72" y="539"/>
                  </a:cubicBezTo>
                  <a:lnTo>
                    <a:pt x="3586" y="4451"/>
                  </a:lnTo>
                  <a:cubicBezTo>
                    <a:pt x="3624" y="4494"/>
                    <a:pt x="3679" y="4516"/>
                    <a:pt x="3734" y="4516"/>
                  </a:cubicBezTo>
                  <a:cubicBezTo>
                    <a:pt x="3782" y="4516"/>
                    <a:pt x="3831" y="4499"/>
                    <a:pt x="3869" y="4465"/>
                  </a:cubicBezTo>
                  <a:lnTo>
                    <a:pt x="4148" y="421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8;p24">
              <a:extLst>
                <a:ext uri="{FF2B5EF4-FFF2-40B4-BE49-F238E27FC236}">
                  <a16:creationId xmlns:a16="http://schemas.microsoft.com/office/drawing/2014/main" id="{BAD94B37-A8C7-E799-5ECC-520E60BB940F}"/>
                </a:ext>
              </a:extLst>
            </p:cNvPr>
            <p:cNvSpPr/>
            <p:nvPr/>
          </p:nvSpPr>
          <p:spPr>
            <a:xfrm>
              <a:off x="1391072" y="4359058"/>
              <a:ext cx="34351" cy="33015"/>
            </a:xfrm>
            <a:custGeom>
              <a:avLst/>
              <a:gdLst/>
              <a:ahLst/>
              <a:cxnLst/>
              <a:rect l="l" t="t" r="r" b="b"/>
              <a:pathLst>
                <a:path w="1311" h="1260" extrusionOk="0">
                  <a:moveTo>
                    <a:pt x="783" y="1"/>
                  </a:moveTo>
                  <a:cubicBezTo>
                    <a:pt x="735" y="1"/>
                    <a:pt x="687" y="19"/>
                    <a:pt x="648" y="55"/>
                  </a:cubicBezTo>
                  <a:lnTo>
                    <a:pt x="87" y="554"/>
                  </a:lnTo>
                  <a:cubicBezTo>
                    <a:pt x="5" y="631"/>
                    <a:pt x="0" y="756"/>
                    <a:pt x="72" y="838"/>
                  </a:cubicBezTo>
                  <a:lnTo>
                    <a:pt x="451" y="1260"/>
                  </a:lnTo>
                  <a:lnTo>
                    <a:pt x="1311" y="492"/>
                  </a:lnTo>
                  <a:lnTo>
                    <a:pt x="931" y="69"/>
                  </a:lnTo>
                  <a:cubicBezTo>
                    <a:pt x="891" y="24"/>
                    <a:pt x="837" y="1"/>
                    <a:pt x="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9;p24">
              <a:extLst>
                <a:ext uri="{FF2B5EF4-FFF2-40B4-BE49-F238E27FC236}">
                  <a16:creationId xmlns:a16="http://schemas.microsoft.com/office/drawing/2014/main" id="{AE75366A-7265-D132-B812-88A625CE117E}"/>
                </a:ext>
              </a:extLst>
            </p:cNvPr>
            <p:cNvSpPr/>
            <p:nvPr/>
          </p:nvSpPr>
          <p:spPr>
            <a:xfrm>
              <a:off x="1384913" y="4280607"/>
              <a:ext cx="330440" cy="364791"/>
            </a:xfrm>
            <a:custGeom>
              <a:avLst/>
              <a:gdLst/>
              <a:ahLst/>
              <a:cxnLst/>
              <a:rect l="l" t="t" r="r" b="b"/>
              <a:pathLst>
                <a:path w="12611" h="13922" extrusionOk="0">
                  <a:moveTo>
                    <a:pt x="1014" y="3203"/>
                  </a:moveTo>
                  <a:lnTo>
                    <a:pt x="1254" y="3472"/>
                  </a:lnTo>
                  <a:lnTo>
                    <a:pt x="697" y="3966"/>
                  </a:lnTo>
                  <a:lnTo>
                    <a:pt x="457" y="3697"/>
                  </a:lnTo>
                  <a:lnTo>
                    <a:pt x="1014" y="3203"/>
                  </a:lnTo>
                  <a:close/>
                  <a:moveTo>
                    <a:pt x="1522" y="3774"/>
                  </a:moveTo>
                  <a:lnTo>
                    <a:pt x="4518" y="7105"/>
                  </a:lnTo>
                  <a:lnTo>
                    <a:pt x="4393" y="7220"/>
                  </a:lnTo>
                  <a:lnTo>
                    <a:pt x="1398" y="3884"/>
                  </a:lnTo>
                  <a:lnTo>
                    <a:pt x="1522" y="3774"/>
                  </a:lnTo>
                  <a:close/>
                  <a:moveTo>
                    <a:pt x="1095" y="4158"/>
                  </a:moveTo>
                  <a:lnTo>
                    <a:pt x="4091" y="7494"/>
                  </a:lnTo>
                  <a:lnTo>
                    <a:pt x="3966" y="7605"/>
                  </a:lnTo>
                  <a:lnTo>
                    <a:pt x="970" y="4273"/>
                  </a:lnTo>
                  <a:lnTo>
                    <a:pt x="1095" y="4158"/>
                  </a:lnTo>
                  <a:close/>
                  <a:moveTo>
                    <a:pt x="4633" y="7552"/>
                  </a:moveTo>
                  <a:lnTo>
                    <a:pt x="4782" y="7955"/>
                  </a:lnTo>
                  <a:lnTo>
                    <a:pt x="4398" y="7763"/>
                  </a:lnTo>
                  <a:lnTo>
                    <a:pt x="4633" y="7552"/>
                  </a:lnTo>
                  <a:close/>
                  <a:moveTo>
                    <a:pt x="4278" y="1"/>
                  </a:moveTo>
                  <a:cubicBezTo>
                    <a:pt x="4014" y="1"/>
                    <a:pt x="3798" y="212"/>
                    <a:pt x="3798" y="476"/>
                  </a:cubicBezTo>
                  <a:lnTo>
                    <a:pt x="3798" y="5694"/>
                  </a:lnTo>
                  <a:lnTo>
                    <a:pt x="1311" y="2924"/>
                  </a:lnTo>
                  <a:cubicBezTo>
                    <a:pt x="1231" y="2834"/>
                    <a:pt x="1121" y="2788"/>
                    <a:pt x="1009" y="2788"/>
                  </a:cubicBezTo>
                  <a:cubicBezTo>
                    <a:pt x="914" y="2788"/>
                    <a:pt x="818" y="2822"/>
                    <a:pt x="740" y="2891"/>
                  </a:cubicBezTo>
                  <a:lnTo>
                    <a:pt x="183" y="3395"/>
                  </a:lnTo>
                  <a:cubicBezTo>
                    <a:pt x="15" y="3544"/>
                    <a:pt x="1" y="3798"/>
                    <a:pt x="150" y="3966"/>
                  </a:cubicBezTo>
                  <a:lnTo>
                    <a:pt x="3663" y="7878"/>
                  </a:lnTo>
                  <a:cubicBezTo>
                    <a:pt x="3702" y="7917"/>
                    <a:pt x="3750" y="7950"/>
                    <a:pt x="3798" y="7974"/>
                  </a:cubicBezTo>
                  <a:lnTo>
                    <a:pt x="3798" y="11123"/>
                  </a:lnTo>
                  <a:lnTo>
                    <a:pt x="3006" y="11123"/>
                  </a:lnTo>
                  <a:cubicBezTo>
                    <a:pt x="2737" y="11123"/>
                    <a:pt x="2737" y="11531"/>
                    <a:pt x="3006" y="11531"/>
                  </a:cubicBezTo>
                  <a:lnTo>
                    <a:pt x="8627" y="11531"/>
                  </a:lnTo>
                  <a:cubicBezTo>
                    <a:pt x="8665" y="11531"/>
                    <a:pt x="8694" y="11560"/>
                    <a:pt x="8694" y="11598"/>
                  </a:cubicBezTo>
                  <a:lnTo>
                    <a:pt x="8694" y="12021"/>
                  </a:lnTo>
                  <a:cubicBezTo>
                    <a:pt x="8694" y="12602"/>
                    <a:pt x="8963" y="13154"/>
                    <a:pt x="9424" y="13514"/>
                  </a:cubicBezTo>
                  <a:lnTo>
                    <a:pt x="2199" y="13514"/>
                  </a:lnTo>
                  <a:cubicBezTo>
                    <a:pt x="1374" y="13509"/>
                    <a:pt x="706" y="12842"/>
                    <a:pt x="706" y="12021"/>
                  </a:cubicBezTo>
                  <a:lnTo>
                    <a:pt x="706" y="11598"/>
                  </a:lnTo>
                  <a:cubicBezTo>
                    <a:pt x="706" y="11560"/>
                    <a:pt x="735" y="11531"/>
                    <a:pt x="774" y="11531"/>
                  </a:cubicBezTo>
                  <a:lnTo>
                    <a:pt x="2118" y="11531"/>
                  </a:lnTo>
                  <a:cubicBezTo>
                    <a:pt x="2391" y="11531"/>
                    <a:pt x="2391" y="11123"/>
                    <a:pt x="2118" y="11123"/>
                  </a:cubicBezTo>
                  <a:lnTo>
                    <a:pt x="774" y="11123"/>
                  </a:lnTo>
                  <a:cubicBezTo>
                    <a:pt x="510" y="11123"/>
                    <a:pt x="298" y="11334"/>
                    <a:pt x="298" y="11598"/>
                  </a:cubicBezTo>
                  <a:lnTo>
                    <a:pt x="298" y="12021"/>
                  </a:lnTo>
                  <a:cubicBezTo>
                    <a:pt x="294" y="13067"/>
                    <a:pt x="1148" y="13922"/>
                    <a:pt x="2199" y="13922"/>
                  </a:cubicBezTo>
                  <a:lnTo>
                    <a:pt x="10705" y="13922"/>
                  </a:lnTo>
                  <a:cubicBezTo>
                    <a:pt x="11757" y="13922"/>
                    <a:pt x="12606" y="13072"/>
                    <a:pt x="12606" y="12021"/>
                  </a:cubicBezTo>
                  <a:lnTo>
                    <a:pt x="12606" y="6472"/>
                  </a:lnTo>
                  <a:cubicBezTo>
                    <a:pt x="12606" y="6335"/>
                    <a:pt x="12504" y="6266"/>
                    <a:pt x="12402" y="6266"/>
                  </a:cubicBezTo>
                  <a:cubicBezTo>
                    <a:pt x="12300" y="6266"/>
                    <a:pt x="12198" y="6335"/>
                    <a:pt x="12198" y="6472"/>
                  </a:cubicBezTo>
                  <a:lnTo>
                    <a:pt x="12198" y="12021"/>
                  </a:lnTo>
                  <a:cubicBezTo>
                    <a:pt x="12198" y="12846"/>
                    <a:pt x="11531" y="13514"/>
                    <a:pt x="10705" y="13514"/>
                  </a:cubicBezTo>
                  <a:lnTo>
                    <a:pt x="10600" y="13514"/>
                  </a:lnTo>
                  <a:cubicBezTo>
                    <a:pt x="9774" y="13514"/>
                    <a:pt x="9107" y="12846"/>
                    <a:pt x="9102" y="12021"/>
                  </a:cubicBezTo>
                  <a:lnTo>
                    <a:pt x="9102" y="11598"/>
                  </a:lnTo>
                  <a:cubicBezTo>
                    <a:pt x="9102" y="11339"/>
                    <a:pt x="8891" y="11123"/>
                    <a:pt x="8627" y="11123"/>
                  </a:cubicBezTo>
                  <a:lnTo>
                    <a:pt x="4206" y="11123"/>
                  </a:lnTo>
                  <a:lnTo>
                    <a:pt x="4206" y="8123"/>
                  </a:lnTo>
                  <a:lnTo>
                    <a:pt x="4791" y="8411"/>
                  </a:lnTo>
                  <a:cubicBezTo>
                    <a:pt x="4840" y="8436"/>
                    <a:pt x="4890" y="8448"/>
                    <a:pt x="4938" y="8448"/>
                  </a:cubicBezTo>
                  <a:cubicBezTo>
                    <a:pt x="5145" y="8448"/>
                    <a:pt x="5320" y="8235"/>
                    <a:pt x="5238" y="8013"/>
                  </a:cubicBezTo>
                  <a:lnTo>
                    <a:pt x="4926" y="7168"/>
                  </a:lnTo>
                  <a:cubicBezTo>
                    <a:pt x="4926" y="7153"/>
                    <a:pt x="4926" y="7139"/>
                    <a:pt x="4931" y="7129"/>
                  </a:cubicBezTo>
                  <a:cubicBezTo>
                    <a:pt x="4935" y="7019"/>
                    <a:pt x="4897" y="6913"/>
                    <a:pt x="4825" y="6836"/>
                  </a:cubicBezTo>
                  <a:lnTo>
                    <a:pt x="4206" y="6145"/>
                  </a:lnTo>
                  <a:lnTo>
                    <a:pt x="4206" y="481"/>
                  </a:lnTo>
                  <a:cubicBezTo>
                    <a:pt x="4206" y="443"/>
                    <a:pt x="4235" y="414"/>
                    <a:pt x="4273" y="414"/>
                  </a:cubicBezTo>
                  <a:lnTo>
                    <a:pt x="12131" y="414"/>
                  </a:lnTo>
                  <a:cubicBezTo>
                    <a:pt x="12169" y="414"/>
                    <a:pt x="12198" y="443"/>
                    <a:pt x="12198" y="481"/>
                  </a:cubicBezTo>
                  <a:lnTo>
                    <a:pt x="12198" y="3140"/>
                  </a:lnTo>
                  <a:cubicBezTo>
                    <a:pt x="12198" y="3277"/>
                    <a:pt x="12300" y="3346"/>
                    <a:pt x="12402" y="3346"/>
                  </a:cubicBezTo>
                  <a:cubicBezTo>
                    <a:pt x="12504" y="3346"/>
                    <a:pt x="12606" y="3277"/>
                    <a:pt x="12606" y="3140"/>
                  </a:cubicBezTo>
                  <a:lnTo>
                    <a:pt x="12606" y="481"/>
                  </a:lnTo>
                  <a:cubicBezTo>
                    <a:pt x="12611" y="217"/>
                    <a:pt x="12395" y="1"/>
                    <a:pt x="1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0;p24">
              <a:extLst>
                <a:ext uri="{FF2B5EF4-FFF2-40B4-BE49-F238E27FC236}">
                  <a16:creationId xmlns:a16="http://schemas.microsoft.com/office/drawing/2014/main" id="{C32604B6-B2E5-71FA-DFCE-C0DD4C13F67A}"/>
                </a:ext>
              </a:extLst>
            </p:cNvPr>
            <p:cNvSpPr/>
            <p:nvPr/>
          </p:nvSpPr>
          <p:spPr>
            <a:xfrm>
              <a:off x="1704638" y="4380727"/>
              <a:ext cx="10717" cy="51567"/>
            </a:xfrm>
            <a:custGeom>
              <a:avLst/>
              <a:gdLst/>
              <a:ahLst/>
              <a:cxnLst/>
              <a:rect l="l" t="t" r="r" b="b"/>
              <a:pathLst>
                <a:path w="409" h="1968" extrusionOk="0">
                  <a:moveTo>
                    <a:pt x="207" y="1"/>
                  </a:moveTo>
                  <a:cubicBezTo>
                    <a:pt x="91" y="1"/>
                    <a:pt x="0" y="92"/>
                    <a:pt x="0" y="203"/>
                  </a:cubicBezTo>
                  <a:lnTo>
                    <a:pt x="0" y="1763"/>
                  </a:lnTo>
                  <a:cubicBezTo>
                    <a:pt x="0" y="1899"/>
                    <a:pt x="102" y="1968"/>
                    <a:pt x="204" y="1968"/>
                  </a:cubicBezTo>
                  <a:cubicBezTo>
                    <a:pt x="306" y="1968"/>
                    <a:pt x="408" y="1899"/>
                    <a:pt x="408" y="1763"/>
                  </a:cubicBezTo>
                  <a:lnTo>
                    <a:pt x="408" y="203"/>
                  </a:lnTo>
                  <a:cubicBezTo>
                    <a:pt x="408" y="92"/>
                    <a:pt x="317" y="1"/>
                    <a:pt x="2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1;p24">
              <a:extLst>
                <a:ext uri="{FF2B5EF4-FFF2-40B4-BE49-F238E27FC236}">
                  <a16:creationId xmlns:a16="http://schemas.microsoft.com/office/drawing/2014/main" id="{E949A4BF-F226-18D6-BDE5-6362092DA2CD}"/>
                </a:ext>
              </a:extLst>
            </p:cNvPr>
            <p:cNvSpPr/>
            <p:nvPr/>
          </p:nvSpPr>
          <p:spPr>
            <a:xfrm>
              <a:off x="1514067" y="4387907"/>
              <a:ext cx="42789" cy="36683"/>
            </a:xfrm>
            <a:custGeom>
              <a:avLst/>
              <a:gdLst/>
              <a:ahLst/>
              <a:cxnLst/>
              <a:rect l="l" t="t" r="r" b="b"/>
              <a:pathLst>
                <a:path w="1633" h="1400" extrusionOk="0">
                  <a:moveTo>
                    <a:pt x="928" y="410"/>
                  </a:moveTo>
                  <a:cubicBezTo>
                    <a:pt x="1077" y="410"/>
                    <a:pt x="1220" y="526"/>
                    <a:pt x="1220" y="701"/>
                  </a:cubicBezTo>
                  <a:cubicBezTo>
                    <a:pt x="1220" y="860"/>
                    <a:pt x="1090" y="989"/>
                    <a:pt x="932" y="989"/>
                  </a:cubicBezTo>
                  <a:cubicBezTo>
                    <a:pt x="673" y="989"/>
                    <a:pt x="543" y="677"/>
                    <a:pt x="726" y="495"/>
                  </a:cubicBezTo>
                  <a:cubicBezTo>
                    <a:pt x="784" y="436"/>
                    <a:pt x="857" y="410"/>
                    <a:pt x="928" y="410"/>
                  </a:cubicBezTo>
                  <a:close/>
                  <a:moveTo>
                    <a:pt x="932" y="1"/>
                  </a:moveTo>
                  <a:cubicBezTo>
                    <a:pt x="308" y="5"/>
                    <a:pt x="1" y="754"/>
                    <a:pt x="438" y="1196"/>
                  </a:cubicBezTo>
                  <a:cubicBezTo>
                    <a:pt x="580" y="1337"/>
                    <a:pt x="755" y="1400"/>
                    <a:pt x="926" y="1400"/>
                  </a:cubicBezTo>
                  <a:cubicBezTo>
                    <a:pt x="1287" y="1400"/>
                    <a:pt x="1633" y="1121"/>
                    <a:pt x="1633" y="701"/>
                  </a:cubicBezTo>
                  <a:cubicBezTo>
                    <a:pt x="1628" y="313"/>
                    <a:pt x="1316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2;p24">
              <a:extLst>
                <a:ext uri="{FF2B5EF4-FFF2-40B4-BE49-F238E27FC236}">
                  <a16:creationId xmlns:a16="http://schemas.microsoft.com/office/drawing/2014/main" id="{21923C79-C009-6320-1FC0-E6F8463D88A4}"/>
                </a:ext>
              </a:extLst>
            </p:cNvPr>
            <p:cNvSpPr/>
            <p:nvPr/>
          </p:nvSpPr>
          <p:spPr>
            <a:xfrm>
              <a:off x="1565633" y="4402003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273" y="408"/>
                  </a:lnTo>
                  <a:cubicBezTo>
                    <a:pt x="1547" y="408"/>
                    <a:pt x="1547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3;p24">
              <a:extLst>
                <a:ext uri="{FF2B5EF4-FFF2-40B4-BE49-F238E27FC236}">
                  <a16:creationId xmlns:a16="http://schemas.microsoft.com/office/drawing/2014/main" id="{FF0860B1-F51E-67F8-7EF5-BD20ECBA06E4}"/>
                </a:ext>
              </a:extLst>
            </p:cNvPr>
            <p:cNvSpPr/>
            <p:nvPr/>
          </p:nvSpPr>
          <p:spPr>
            <a:xfrm>
              <a:off x="1565764" y="4414816"/>
              <a:ext cx="105439" cy="10717"/>
            </a:xfrm>
            <a:custGeom>
              <a:avLst/>
              <a:gdLst/>
              <a:ahLst/>
              <a:cxnLst/>
              <a:rect l="l" t="t" r="r" b="b"/>
              <a:pathLst>
                <a:path w="4024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3754" y="409"/>
                  </a:lnTo>
                  <a:cubicBezTo>
                    <a:pt x="4023" y="409"/>
                    <a:pt x="4023" y="1"/>
                    <a:pt x="3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4;p24">
              <a:extLst>
                <a:ext uri="{FF2B5EF4-FFF2-40B4-BE49-F238E27FC236}">
                  <a16:creationId xmlns:a16="http://schemas.microsoft.com/office/drawing/2014/main" id="{7D3529DF-2831-1B8D-DA00-009D49FA75D4}"/>
                </a:ext>
              </a:extLst>
            </p:cNvPr>
            <p:cNvSpPr/>
            <p:nvPr/>
          </p:nvSpPr>
          <p:spPr>
            <a:xfrm>
              <a:off x="1565633" y="4386911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0"/>
                  </a:moveTo>
                  <a:cubicBezTo>
                    <a:pt x="2" y="5"/>
                    <a:pt x="1" y="408"/>
                    <a:pt x="270" y="408"/>
                  </a:cubicBezTo>
                  <a:cubicBezTo>
                    <a:pt x="271" y="408"/>
                    <a:pt x="273" y="408"/>
                    <a:pt x="274" y="408"/>
                  </a:cubicBezTo>
                  <a:cubicBezTo>
                    <a:pt x="548" y="408"/>
                    <a:pt x="548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5;p24">
              <a:extLst>
                <a:ext uri="{FF2B5EF4-FFF2-40B4-BE49-F238E27FC236}">
                  <a16:creationId xmlns:a16="http://schemas.microsoft.com/office/drawing/2014/main" id="{ED4886AD-750D-6B55-E514-21B9AFBB9AA6}"/>
                </a:ext>
              </a:extLst>
            </p:cNvPr>
            <p:cNvSpPr/>
            <p:nvPr/>
          </p:nvSpPr>
          <p:spPr>
            <a:xfrm>
              <a:off x="1514067" y="4444373"/>
              <a:ext cx="42789" cy="36657"/>
            </a:xfrm>
            <a:custGeom>
              <a:avLst/>
              <a:gdLst/>
              <a:ahLst/>
              <a:cxnLst/>
              <a:rect l="l" t="t" r="r" b="b"/>
              <a:pathLst>
                <a:path w="1633" h="1399" extrusionOk="0">
                  <a:moveTo>
                    <a:pt x="929" y="410"/>
                  </a:moveTo>
                  <a:cubicBezTo>
                    <a:pt x="1077" y="410"/>
                    <a:pt x="1220" y="525"/>
                    <a:pt x="1220" y="697"/>
                  </a:cubicBezTo>
                  <a:cubicBezTo>
                    <a:pt x="1220" y="860"/>
                    <a:pt x="1090" y="990"/>
                    <a:pt x="932" y="990"/>
                  </a:cubicBezTo>
                  <a:cubicBezTo>
                    <a:pt x="673" y="990"/>
                    <a:pt x="543" y="678"/>
                    <a:pt x="726" y="495"/>
                  </a:cubicBezTo>
                  <a:cubicBezTo>
                    <a:pt x="785" y="436"/>
                    <a:pt x="857" y="410"/>
                    <a:pt x="929" y="410"/>
                  </a:cubicBezTo>
                  <a:close/>
                  <a:moveTo>
                    <a:pt x="932" y="1"/>
                  </a:moveTo>
                  <a:cubicBezTo>
                    <a:pt x="308" y="1"/>
                    <a:pt x="1" y="754"/>
                    <a:pt x="438" y="1191"/>
                  </a:cubicBezTo>
                  <a:cubicBezTo>
                    <a:pt x="581" y="1334"/>
                    <a:pt x="756" y="1398"/>
                    <a:pt x="927" y="1398"/>
                  </a:cubicBezTo>
                  <a:cubicBezTo>
                    <a:pt x="1286" y="1398"/>
                    <a:pt x="1630" y="1119"/>
                    <a:pt x="1633" y="697"/>
                  </a:cubicBezTo>
                  <a:cubicBezTo>
                    <a:pt x="1628" y="313"/>
                    <a:pt x="1316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6;p24">
              <a:extLst>
                <a:ext uri="{FF2B5EF4-FFF2-40B4-BE49-F238E27FC236}">
                  <a16:creationId xmlns:a16="http://schemas.microsoft.com/office/drawing/2014/main" id="{2BA9FFEE-B6B8-2CB9-5179-0E10B7C367A0}"/>
                </a:ext>
              </a:extLst>
            </p:cNvPr>
            <p:cNvSpPr/>
            <p:nvPr/>
          </p:nvSpPr>
          <p:spPr>
            <a:xfrm>
              <a:off x="1565633" y="4458470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1273" y="408"/>
                  </a:lnTo>
                  <a:cubicBezTo>
                    <a:pt x="1547" y="408"/>
                    <a:pt x="1547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7;p24">
              <a:extLst>
                <a:ext uri="{FF2B5EF4-FFF2-40B4-BE49-F238E27FC236}">
                  <a16:creationId xmlns:a16="http://schemas.microsoft.com/office/drawing/2014/main" id="{80AB2FA3-7440-A5F2-217F-36D581129C8A}"/>
                </a:ext>
              </a:extLst>
            </p:cNvPr>
            <p:cNvSpPr/>
            <p:nvPr/>
          </p:nvSpPr>
          <p:spPr>
            <a:xfrm>
              <a:off x="1565764" y="4471309"/>
              <a:ext cx="105439" cy="10717"/>
            </a:xfrm>
            <a:custGeom>
              <a:avLst/>
              <a:gdLst/>
              <a:ahLst/>
              <a:cxnLst/>
              <a:rect l="l" t="t" r="r" b="b"/>
              <a:pathLst>
                <a:path w="4024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754" y="408"/>
                  </a:lnTo>
                  <a:cubicBezTo>
                    <a:pt x="4023" y="408"/>
                    <a:pt x="4023" y="0"/>
                    <a:pt x="3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;p24">
              <a:extLst>
                <a:ext uri="{FF2B5EF4-FFF2-40B4-BE49-F238E27FC236}">
                  <a16:creationId xmlns:a16="http://schemas.microsoft.com/office/drawing/2014/main" id="{AA05F962-91BD-BC0B-19C6-9215136736D2}"/>
                </a:ext>
              </a:extLst>
            </p:cNvPr>
            <p:cNvSpPr/>
            <p:nvPr/>
          </p:nvSpPr>
          <p:spPr>
            <a:xfrm>
              <a:off x="1565633" y="4443377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cubicBezTo>
                    <a:pt x="548" y="408"/>
                    <a:pt x="548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9;p24">
              <a:extLst>
                <a:ext uri="{FF2B5EF4-FFF2-40B4-BE49-F238E27FC236}">
                  <a16:creationId xmlns:a16="http://schemas.microsoft.com/office/drawing/2014/main" id="{DD7DCB8C-8CC1-84B3-8E34-64620499BB96}"/>
                </a:ext>
              </a:extLst>
            </p:cNvPr>
            <p:cNvSpPr/>
            <p:nvPr/>
          </p:nvSpPr>
          <p:spPr>
            <a:xfrm>
              <a:off x="1514067" y="4500866"/>
              <a:ext cx="42789" cy="36552"/>
            </a:xfrm>
            <a:custGeom>
              <a:avLst/>
              <a:gdLst/>
              <a:ahLst/>
              <a:cxnLst/>
              <a:rect l="l" t="t" r="r" b="b"/>
              <a:pathLst>
                <a:path w="1633" h="1395" extrusionOk="0">
                  <a:moveTo>
                    <a:pt x="928" y="405"/>
                  </a:moveTo>
                  <a:cubicBezTo>
                    <a:pt x="1077" y="405"/>
                    <a:pt x="1220" y="521"/>
                    <a:pt x="1220" y="696"/>
                  </a:cubicBezTo>
                  <a:cubicBezTo>
                    <a:pt x="1220" y="855"/>
                    <a:pt x="1090" y="984"/>
                    <a:pt x="932" y="984"/>
                  </a:cubicBezTo>
                  <a:lnTo>
                    <a:pt x="932" y="989"/>
                  </a:lnTo>
                  <a:cubicBezTo>
                    <a:pt x="673" y="989"/>
                    <a:pt x="543" y="672"/>
                    <a:pt x="726" y="490"/>
                  </a:cubicBezTo>
                  <a:cubicBezTo>
                    <a:pt x="784" y="431"/>
                    <a:pt x="857" y="405"/>
                    <a:pt x="928" y="405"/>
                  </a:cubicBezTo>
                  <a:close/>
                  <a:moveTo>
                    <a:pt x="932" y="0"/>
                  </a:moveTo>
                  <a:cubicBezTo>
                    <a:pt x="308" y="0"/>
                    <a:pt x="1" y="754"/>
                    <a:pt x="438" y="1191"/>
                  </a:cubicBezTo>
                  <a:cubicBezTo>
                    <a:pt x="580" y="1331"/>
                    <a:pt x="755" y="1394"/>
                    <a:pt x="926" y="1394"/>
                  </a:cubicBezTo>
                  <a:cubicBezTo>
                    <a:pt x="1287" y="1394"/>
                    <a:pt x="1633" y="1116"/>
                    <a:pt x="1633" y="696"/>
                  </a:cubicBezTo>
                  <a:cubicBezTo>
                    <a:pt x="1628" y="312"/>
                    <a:pt x="131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0;p24">
              <a:extLst>
                <a:ext uri="{FF2B5EF4-FFF2-40B4-BE49-F238E27FC236}">
                  <a16:creationId xmlns:a16="http://schemas.microsoft.com/office/drawing/2014/main" id="{B02C216E-39E6-B18B-CA3A-55C96733B0CC}"/>
                </a:ext>
              </a:extLst>
            </p:cNvPr>
            <p:cNvSpPr/>
            <p:nvPr/>
          </p:nvSpPr>
          <p:spPr>
            <a:xfrm>
              <a:off x="1565633" y="4514936"/>
              <a:ext cx="40535" cy="10717"/>
            </a:xfrm>
            <a:custGeom>
              <a:avLst/>
              <a:gdLst/>
              <a:ahLst/>
              <a:cxnLst/>
              <a:rect l="l" t="t" r="r" b="b"/>
              <a:pathLst>
                <a:path w="1547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lnTo>
                    <a:pt x="1273" y="409"/>
                  </a:lnTo>
                  <a:cubicBezTo>
                    <a:pt x="1547" y="409"/>
                    <a:pt x="1547" y="1"/>
                    <a:pt x="1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1;p24">
              <a:extLst>
                <a:ext uri="{FF2B5EF4-FFF2-40B4-BE49-F238E27FC236}">
                  <a16:creationId xmlns:a16="http://schemas.microsoft.com/office/drawing/2014/main" id="{B3912BA5-4B0F-D80B-FDFE-D26112D42FB2}"/>
                </a:ext>
              </a:extLst>
            </p:cNvPr>
            <p:cNvSpPr/>
            <p:nvPr/>
          </p:nvSpPr>
          <p:spPr>
            <a:xfrm>
              <a:off x="1565633" y="4527775"/>
              <a:ext cx="105570" cy="10717"/>
            </a:xfrm>
            <a:custGeom>
              <a:avLst/>
              <a:gdLst/>
              <a:ahLst/>
              <a:cxnLst/>
              <a:rect l="l" t="t" r="r" b="b"/>
              <a:pathLst>
                <a:path w="4029" h="409" extrusionOk="0">
                  <a:moveTo>
                    <a:pt x="274" y="0"/>
                  </a:moveTo>
                  <a:cubicBezTo>
                    <a:pt x="1" y="0"/>
                    <a:pt x="1" y="408"/>
                    <a:pt x="274" y="408"/>
                  </a:cubicBezTo>
                  <a:lnTo>
                    <a:pt x="3755" y="408"/>
                  </a:lnTo>
                  <a:cubicBezTo>
                    <a:pt x="4028" y="408"/>
                    <a:pt x="4028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2;p24">
              <a:extLst>
                <a:ext uri="{FF2B5EF4-FFF2-40B4-BE49-F238E27FC236}">
                  <a16:creationId xmlns:a16="http://schemas.microsoft.com/office/drawing/2014/main" id="{2ABF5DD7-E681-2222-1567-BC5FAB1EAB65}"/>
                </a:ext>
              </a:extLst>
            </p:cNvPr>
            <p:cNvSpPr/>
            <p:nvPr/>
          </p:nvSpPr>
          <p:spPr>
            <a:xfrm>
              <a:off x="1565633" y="4499844"/>
              <a:ext cx="14385" cy="10717"/>
            </a:xfrm>
            <a:custGeom>
              <a:avLst/>
              <a:gdLst/>
              <a:ahLst/>
              <a:cxnLst/>
              <a:rect l="l" t="t" r="r" b="b"/>
              <a:pathLst>
                <a:path w="549" h="409" extrusionOk="0">
                  <a:moveTo>
                    <a:pt x="274" y="1"/>
                  </a:moveTo>
                  <a:cubicBezTo>
                    <a:pt x="1" y="1"/>
                    <a:pt x="1" y="409"/>
                    <a:pt x="274" y="409"/>
                  </a:cubicBezTo>
                  <a:cubicBezTo>
                    <a:pt x="548" y="409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3;p24">
              <a:extLst>
                <a:ext uri="{FF2B5EF4-FFF2-40B4-BE49-F238E27FC236}">
                  <a16:creationId xmlns:a16="http://schemas.microsoft.com/office/drawing/2014/main" id="{1C8E1C6C-E7A6-BFA3-3C31-7C6234C20A9A}"/>
                </a:ext>
              </a:extLst>
            </p:cNvPr>
            <p:cNvSpPr/>
            <p:nvPr/>
          </p:nvSpPr>
          <p:spPr>
            <a:xfrm>
              <a:off x="1522504" y="4314330"/>
              <a:ext cx="154988" cy="41793"/>
            </a:xfrm>
            <a:custGeom>
              <a:avLst/>
              <a:gdLst/>
              <a:ahLst/>
              <a:cxnLst/>
              <a:rect l="l" t="t" r="r" b="b"/>
              <a:pathLst>
                <a:path w="5915" h="1595" extrusionOk="0">
                  <a:moveTo>
                    <a:pt x="5506" y="408"/>
                  </a:moveTo>
                  <a:lnTo>
                    <a:pt x="5506" y="1186"/>
                  </a:lnTo>
                  <a:lnTo>
                    <a:pt x="408" y="1186"/>
                  </a:lnTo>
                  <a:lnTo>
                    <a:pt x="408" y="408"/>
                  </a:lnTo>
                  <a:close/>
                  <a:moveTo>
                    <a:pt x="202" y="0"/>
                  </a:moveTo>
                  <a:cubicBezTo>
                    <a:pt x="92" y="0"/>
                    <a:pt x="0" y="92"/>
                    <a:pt x="0" y="207"/>
                  </a:cubicBezTo>
                  <a:lnTo>
                    <a:pt x="0" y="1388"/>
                  </a:lnTo>
                  <a:cubicBezTo>
                    <a:pt x="0" y="1498"/>
                    <a:pt x="92" y="1594"/>
                    <a:pt x="202" y="1594"/>
                  </a:cubicBezTo>
                  <a:lnTo>
                    <a:pt x="5708" y="1594"/>
                  </a:lnTo>
                  <a:cubicBezTo>
                    <a:pt x="5818" y="1594"/>
                    <a:pt x="5914" y="1498"/>
                    <a:pt x="5914" y="1388"/>
                  </a:cubicBezTo>
                  <a:lnTo>
                    <a:pt x="5914" y="207"/>
                  </a:lnTo>
                  <a:cubicBezTo>
                    <a:pt x="5914" y="92"/>
                    <a:pt x="5818" y="0"/>
                    <a:pt x="5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104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CE9AE-09FC-B482-9017-975944C9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" y="942975"/>
            <a:ext cx="3745130" cy="4119275"/>
          </a:xfrm>
          <a:prstGeom prst="rect">
            <a:avLst/>
          </a:prstGeom>
        </p:spPr>
      </p:pic>
      <p:sp>
        <p:nvSpPr>
          <p:cNvPr id="733" name="Google Shape;733;p25"/>
          <p:cNvSpPr txBox="1">
            <a:spLocks noGrp="1"/>
          </p:cNvSpPr>
          <p:nvPr>
            <p:ph type="title"/>
          </p:nvPr>
        </p:nvSpPr>
        <p:spPr>
          <a:xfrm>
            <a:off x="368850" y="2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Curriculum Content Standard and Learning Standards </a:t>
            </a:r>
            <a:endParaRPr dirty="0"/>
          </a:p>
        </p:txBody>
      </p:sp>
      <p:grpSp>
        <p:nvGrpSpPr>
          <p:cNvPr id="734" name="Google Shape;734;p25"/>
          <p:cNvGrpSpPr/>
          <p:nvPr/>
        </p:nvGrpSpPr>
        <p:grpSpPr>
          <a:xfrm>
            <a:off x="4717222" y="1072833"/>
            <a:ext cx="3303773" cy="936110"/>
            <a:chOff x="5194341" y="1228333"/>
            <a:chExt cx="3178233" cy="936110"/>
          </a:xfrm>
        </p:grpSpPr>
        <p:sp>
          <p:nvSpPr>
            <p:cNvPr id="735" name="Google Shape;735;p25"/>
            <p:cNvSpPr txBox="1"/>
            <p:nvPr/>
          </p:nvSpPr>
          <p:spPr>
            <a:xfrm>
              <a:off x="5194341" y="1228333"/>
              <a:ext cx="317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Content Standards?</a:t>
              </a:r>
              <a:endParaRPr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6" name="Google Shape;736;p25"/>
            <p:cNvSpPr txBox="1"/>
            <p:nvPr/>
          </p:nvSpPr>
          <p:spPr>
            <a:xfrm>
              <a:off x="5200674" y="1660443"/>
              <a:ext cx="3171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Area of learning / skills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7" name="Google Shape;737;p25"/>
          <p:cNvSpPr/>
          <p:nvPr/>
        </p:nvSpPr>
        <p:spPr>
          <a:xfrm>
            <a:off x="3745147" y="981412"/>
            <a:ext cx="572700" cy="572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38" name="Google Shape;738;p25"/>
          <p:cNvGrpSpPr/>
          <p:nvPr/>
        </p:nvGrpSpPr>
        <p:grpSpPr>
          <a:xfrm>
            <a:off x="4717222" y="2049897"/>
            <a:ext cx="3595503" cy="1024479"/>
            <a:chOff x="5200674" y="1193777"/>
            <a:chExt cx="3171900" cy="863401"/>
          </a:xfrm>
        </p:grpSpPr>
        <p:sp>
          <p:nvSpPr>
            <p:cNvPr id="739" name="Google Shape;739;p25"/>
            <p:cNvSpPr txBox="1"/>
            <p:nvPr/>
          </p:nvSpPr>
          <p:spPr>
            <a:xfrm>
              <a:off x="5200674" y="1193777"/>
              <a:ext cx="317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Learning Standards?</a:t>
              </a:r>
              <a:endParaRPr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0" name="Google Shape;740;p25"/>
            <p:cNvSpPr txBox="1"/>
            <p:nvPr/>
          </p:nvSpPr>
          <p:spPr>
            <a:xfrm>
              <a:off x="5200674" y="1553178"/>
              <a:ext cx="3171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Detailed, observable skills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Within Content Standard area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Target for end of each school year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1" name="Google Shape;741;p25"/>
          <p:cNvSpPr/>
          <p:nvPr/>
        </p:nvSpPr>
        <p:spPr>
          <a:xfrm>
            <a:off x="3745147" y="1999050"/>
            <a:ext cx="572700" cy="572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2" name="Google Shape;742;p25"/>
          <p:cNvGrpSpPr/>
          <p:nvPr/>
        </p:nvGrpSpPr>
        <p:grpSpPr>
          <a:xfrm>
            <a:off x="4723805" y="3288962"/>
            <a:ext cx="3297190" cy="1008820"/>
            <a:chOff x="5207006" y="1494812"/>
            <a:chExt cx="3171900" cy="1008820"/>
          </a:xfrm>
        </p:grpSpPr>
        <p:sp>
          <p:nvSpPr>
            <p:cNvPr id="743" name="Google Shape;743;p25"/>
            <p:cNvSpPr txBox="1"/>
            <p:nvPr/>
          </p:nvSpPr>
          <p:spPr>
            <a:xfrm>
              <a:off x="5207006" y="1494812"/>
              <a:ext cx="31719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are they organised?</a:t>
              </a:r>
              <a:endParaRPr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4" name="Google Shape;744;p25"/>
            <p:cNvSpPr txBox="1"/>
            <p:nvPr/>
          </p:nvSpPr>
          <p:spPr>
            <a:xfrm>
              <a:off x="5207006" y="1999632"/>
              <a:ext cx="3171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By skill + Language Arts (LA)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CS + Focus + LS Years 1-6 / Form 1 – Form 5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Numbered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5" name="Google Shape;745;p25"/>
          <p:cNvSpPr/>
          <p:nvPr/>
        </p:nvSpPr>
        <p:spPr>
          <a:xfrm>
            <a:off x="3745147" y="3221082"/>
            <a:ext cx="572700" cy="572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7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6" name="Google Shape;826;p25"/>
          <p:cNvSpPr/>
          <p:nvPr/>
        </p:nvSpPr>
        <p:spPr>
          <a:xfrm>
            <a:off x="1210586" y="1350189"/>
            <a:ext cx="119837" cy="15629"/>
          </a:xfrm>
          <a:custGeom>
            <a:avLst/>
            <a:gdLst/>
            <a:ahLst/>
            <a:cxnLst/>
            <a:rect l="l" t="t" r="r" b="b"/>
            <a:pathLst>
              <a:path w="3159" h="412" extrusionOk="0">
                <a:moveTo>
                  <a:pt x="2924" y="1"/>
                </a:moveTo>
                <a:cubicBezTo>
                  <a:pt x="2726" y="1"/>
                  <a:pt x="2424" y="15"/>
                  <a:pt x="2106" y="30"/>
                </a:cubicBezTo>
                <a:cubicBezTo>
                  <a:pt x="1554" y="55"/>
                  <a:pt x="928" y="80"/>
                  <a:pt x="652" y="105"/>
                </a:cubicBezTo>
                <a:cubicBezTo>
                  <a:pt x="126" y="130"/>
                  <a:pt x="0" y="205"/>
                  <a:pt x="0" y="280"/>
                </a:cubicBezTo>
                <a:cubicBezTo>
                  <a:pt x="21" y="363"/>
                  <a:pt x="94" y="412"/>
                  <a:pt x="431" y="412"/>
                </a:cubicBezTo>
                <a:cubicBezTo>
                  <a:pt x="501" y="412"/>
                  <a:pt x="583" y="410"/>
                  <a:pt x="677" y="405"/>
                </a:cubicBezTo>
                <a:cubicBezTo>
                  <a:pt x="953" y="405"/>
                  <a:pt x="1579" y="330"/>
                  <a:pt x="2131" y="255"/>
                </a:cubicBezTo>
                <a:cubicBezTo>
                  <a:pt x="2682" y="180"/>
                  <a:pt x="3158" y="80"/>
                  <a:pt x="3158" y="30"/>
                </a:cubicBezTo>
                <a:cubicBezTo>
                  <a:pt x="3158" y="8"/>
                  <a:pt x="3069" y="1"/>
                  <a:pt x="29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1244802" y="1202362"/>
            <a:ext cx="111301" cy="65400"/>
          </a:xfrm>
          <a:custGeom>
            <a:avLst/>
            <a:gdLst/>
            <a:ahLst/>
            <a:cxnLst/>
            <a:rect l="l" t="t" r="r" b="b"/>
            <a:pathLst>
              <a:path w="2934" h="1724" extrusionOk="0">
                <a:moveTo>
                  <a:pt x="118" y="0"/>
                </a:moveTo>
                <a:cubicBezTo>
                  <a:pt x="70" y="0"/>
                  <a:pt x="43" y="17"/>
                  <a:pt x="26" y="42"/>
                </a:cubicBezTo>
                <a:cubicBezTo>
                  <a:pt x="1" y="117"/>
                  <a:pt x="51" y="242"/>
                  <a:pt x="552" y="543"/>
                </a:cubicBezTo>
                <a:cubicBezTo>
                  <a:pt x="778" y="693"/>
                  <a:pt x="1354" y="1019"/>
                  <a:pt x="1880" y="1270"/>
                </a:cubicBezTo>
                <a:cubicBezTo>
                  <a:pt x="2377" y="1530"/>
                  <a:pt x="2851" y="1723"/>
                  <a:pt x="2903" y="1723"/>
                </a:cubicBezTo>
                <a:cubicBezTo>
                  <a:pt x="2906" y="1723"/>
                  <a:pt x="2908" y="1722"/>
                  <a:pt x="2908" y="1721"/>
                </a:cubicBezTo>
                <a:cubicBezTo>
                  <a:pt x="2933" y="1671"/>
                  <a:pt x="2507" y="1395"/>
                  <a:pt x="2006" y="1069"/>
                </a:cubicBezTo>
                <a:cubicBezTo>
                  <a:pt x="1505" y="769"/>
                  <a:pt x="953" y="418"/>
                  <a:pt x="703" y="267"/>
                </a:cubicBezTo>
                <a:cubicBezTo>
                  <a:pt x="385" y="67"/>
                  <a:pt x="212" y="0"/>
                  <a:pt x="1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ssroom Rules Infographics by Slidesgo">
  <a:themeElements>
    <a:clrScheme name="Simple Light">
      <a:dk1>
        <a:srgbClr val="000000"/>
      </a:dk1>
      <a:lt1>
        <a:srgbClr val="FFFFFF"/>
      </a:lt1>
      <a:dk2>
        <a:srgbClr val="FFBF3E"/>
      </a:dk2>
      <a:lt2>
        <a:srgbClr val="E97B11"/>
      </a:lt2>
      <a:accent1>
        <a:srgbClr val="E27AA5"/>
      </a:accent1>
      <a:accent2>
        <a:srgbClr val="D54873"/>
      </a:accent2>
      <a:accent3>
        <a:srgbClr val="60C5A8"/>
      </a:accent3>
      <a:accent4>
        <a:srgbClr val="137A86"/>
      </a:accent4>
      <a:accent5>
        <a:srgbClr val="FFFFFF"/>
      </a:accent5>
      <a:accent6>
        <a:srgbClr val="FFFFFF"/>
      </a:accent6>
      <a:hlink>
        <a:srgbClr val="28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1385</Words>
  <Application>Microsoft Office PowerPoint</Application>
  <PresentationFormat>On-screen Show (16:9)</PresentationFormat>
  <Paragraphs>195</Paragraphs>
  <Slides>30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Fira Sans Extra Condensed</vt:lpstr>
      <vt:lpstr>Fira Sans Extra Condensed Medium</vt:lpstr>
      <vt:lpstr>Calibri</vt:lpstr>
      <vt:lpstr>Roboto</vt:lpstr>
      <vt:lpstr>Wingdings</vt:lpstr>
      <vt:lpstr>Classroom Rules Infographics by Slidesgo</vt:lpstr>
      <vt:lpstr>   Lesson Plan  Starter Kit</vt:lpstr>
      <vt:lpstr>Today, you are going to know about..</vt:lpstr>
      <vt:lpstr>PowerPoint Presentation</vt:lpstr>
      <vt:lpstr>PowerPoint Presentation</vt:lpstr>
      <vt:lpstr>PowerPoint Presentation</vt:lpstr>
      <vt:lpstr>PowerPoint Presentation</vt:lpstr>
      <vt:lpstr>As a teacher, I should know these!</vt:lpstr>
      <vt:lpstr>How do the documents fit into day to day teaching?</vt:lpstr>
      <vt:lpstr>Curriculum Content Standard and Learning Standards </vt:lpstr>
      <vt:lpstr>How the CS and LS are numbered?</vt:lpstr>
      <vt:lpstr>Examples..</vt:lpstr>
      <vt:lpstr>PowerPoint Presentation</vt:lpstr>
      <vt:lpstr>What are the stages?</vt:lpstr>
      <vt:lpstr>BEFORE : I can’t teach if I don’t have these..</vt:lpstr>
      <vt:lpstr>BEFORE : These are the compulsory teaching and learning materials..</vt:lpstr>
      <vt:lpstr>WHILE : I need to identify the LS and write the LO..</vt:lpstr>
      <vt:lpstr>The LP MUST adhere to these..</vt:lpstr>
      <vt:lpstr>The LP MUST adhere to these..</vt:lpstr>
      <vt:lpstr>Examples :</vt:lpstr>
      <vt:lpstr>WHILE : I can prepare the materials based on these..</vt:lpstr>
      <vt:lpstr>Differentiation Strategies </vt:lpstr>
      <vt:lpstr>WHILE : Next, I plan the learning.. </vt:lpstr>
      <vt:lpstr>PowerPoint Presentation</vt:lpstr>
      <vt:lpstr>Do’s and Don’ts</vt:lpstr>
      <vt:lpstr>AFTER : I reflect the teaching and learning...</vt:lpstr>
      <vt:lpstr>Examples :</vt:lpstr>
      <vt:lpstr>FAQ</vt:lpstr>
      <vt:lpstr>FAQ</vt:lpstr>
      <vt:lpstr>FAQ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Plan  Starter Kit</dc:title>
  <dc:creator>nabira</dc:creator>
  <cp:lastModifiedBy>Nabira Mansor</cp:lastModifiedBy>
  <cp:revision>14</cp:revision>
  <dcterms:modified xsi:type="dcterms:W3CDTF">2023-12-18T05:32:48Z</dcterms:modified>
</cp:coreProperties>
</file>